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Pathway Extreme Medium"/>
      <p:regular r:id="rId48"/>
      <p:bold r:id="rId49"/>
      <p:italic r:id="rId50"/>
      <p:boldItalic r:id="rId51"/>
    </p:embeddedFont>
    <p:embeddedFont>
      <p:font typeface="Pathway Extreme SemiBold"/>
      <p:regular r:id="rId52"/>
      <p:bold r:id="rId53"/>
      <p:italic r:id="rId54"/>
      <p:boldItalic r:id="rId55"/>
    </p:embeddedFont>
    <p:embeddedFont>
      <p:font typeface="Pathway Extreme Light"/>
      <p:regular r:id="rId56"/>
      <p:bold r:id="rId57"/>
      <p:italic r:id="rId58"/>
      <p:boldItalic r:id="rId59"/>
    </p:embeddedFont>
    <p:embeddedFont>
      <p:font typeface="Raleway"/>
      <p:regular r:id="rId60"/>
      <p:bold r:id="rId61"/>
      <p:italic r:id="rId62"/>
      <p:boldItalic r:id="rId63"/>
    </p:embeddedFon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matic SC"/>
      <p:regular r:id="rId72"/>
      <p:bold r:id="rId73"/>
    </p:embeddedFont>
    <p:embeddedFont>
      <p:font typeface="Anaheim"/>
      <p:regular r:id="rId74"/>
    </p:embeddedFont>
    <p:embeddedFont>
      <p:font typeface="Albert Sans"/>
      <p:regular r:id="rId75"/>
      <p:bold r:id="rId76"/>
      <p:italic r:id="rId77"/>
      <p:boldItalic r:id="rId78"/>
    </p:embeddedFont>
    <p:embeddedFont>
      <p:font typeface="Pathway Extreme Thin"/>
      <p:regular r:id="rId79"/>
      <p:bold r:id="rId80"/>
      <p:italic r:id="rId81"/>
      <p:boldItalic r:id="rId82"/>
    </p:embeddedFont>
    <p:embeddedFont>
      <p:font typeface="Open Sans"/>
      <p:regular r:id="rId83"/>
      <p:bold r:id="rId84"/>
      <p:italic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AD5B8EC-6AD1-483D-84A7-54CA66DAEB62}">
  <a:tblStyle styleId="{4AD5B8EC-6AD1-483D-84A7-54CA66DAEB6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4AAF73A-E04F-4AE2-9B45-CADF002A67C1}"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OpenSans-bold.fntdata"/><Relationship Id="rId83" Type="http://schemas.openxmlformats.org/officeDocument/2006/relationships/font" Target="fonts/OpenSans-regular.fntdata"/><Relationship Id="rId42" Type="http://schemas.openxmlformats.org/officeDocument/2006/relationships/slide" Target="slides/slide36.xml"/><Relationship Id="rId86" Type="http://schemas.openxmlformats.org/officeDocument/2006/relationships/font" Target="fonts/OpenSans-boldItalic.fntdata"/><Relationship Id="rId41" Type="http://schemas.openxmlformats.org/officeDocument/2006/relationships/slide" Target="slides/slide35.xml"/><Relationship Id="rId85" Type="http://schemas.openxmlformats.org/officeDocument/2006/relationships/font" Target="fonts/OpenSans-italic.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athwayExtremeThin-bold.fntdata"/><Relationship Id="rId82" Type="http://schemas.openxmlformats.org/officeDocument/2006/relationships/font" Target="fonts/PathwayExtremeThin-boldItalic.fntdata"/><Relationship Id="rId81" Type="http://schemas.openxmlformats.org/officeDocument/2006/relationships/font" Target="fonts/PathwayExtremeThin-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athwayExtremeMedium-regular.fntdata"/><Relationship Id="rId47" Type="http://schemas.openxmlformats.org/officeDocument/2006/relationships/slide" Target="slides/slide41.xml"/><Relationship Id="rId49" Type="http://schemas.openxmlformats.org/officeDocument/2006/relationships/font" Target="fonts/PathwayExtremeMedium-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maticSC-bold.fntdata"/><Relationship Id="rId72" Type="http://schemas.openxmlformats.org/officeDocument/2006/relationships/font" Target="fonts/AmaticSC-regular.fntdata"/><Relationship Id="rId31" Type="http://schemas.openxmlformats.org/officeDocument/2006/relationships/slide" Target="slides/slide25.xml"/><Relationship Id="rId75" Type="http://schemas.openxmlformats.org/officeDocument/2006/relationships/font" Target="fonts/AlbertSans-regular.fntdata"/><Relationship Id="rId30" Type="http://schemas.openxmlformats.org/officeDocument/2006/relationships/slide" Target="slides/slide24.xml"/><Relationship Id="rId74" Type="http://schemas.openxmlformats.org/officeDocument/2006/relationships/font" Target="fonts/Anaheim-regular.fntdata"/><Relationship Id="rId33" Type="http://schemas.openxmlformats.org/officeDocument/2006/relationships/slide" Target="slides/slide27.xml"/><Relationship Id="rId77" Type="http://schemas.openxmlformats.org/officeDocument/2006/relationships/font" Target="fonts/AlbertSans-italic.fntdata"/><Relationship Id="rId32" Type="http://schemas.openxmlformats.org/officeDocument/2006/relationships/slide" Target="slides/slide26.xml"/><Relationship Id="rId76" Type="http://schemas.openxmlformats.org/officeDocument/2006/relationships/font" Target="fonts/AlbertSans-bold.fntdata"/><Relationship Id="rId35" Type="http://schemas.openxmlformats.org/officeDocument/2006/relationships/slide" Target="slides/slide29.xml"/><Relationship Id="rId79" Type="http://schemas.openxmlformats.org/officeDocument/2006/relationships/font" Target="fonts/PathwayExtremeThin-regular.fntdata"/><Relationship Id="rId34" Type="http://schemas.openxmlformats.org/officeDocument/2006/relationships/slide" Target="slides/slide28.xml"/><Relationship Id="rId78" Type="http://schemas.openxmlformats.org/officeDocument/2006/relationships/font" Target="fonts/AlbertSans-boldItalic.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aleway-italic.fntdata"/><Relationship Id="rId61" Type="http://schemas.openxmlformats.org/officeDocument/2006/relationships/font" Target="fonts/Raleway-bold.fntdata"/><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font" Target="fonts/Raleway-boldItalic.fntdata"/><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Medium-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font" Target="fonts/Raleway-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athwayExtremeMedium-boldItalic.fntdata"/><Relationship Id="rId50" Type="http://schemas.openxmlformats.org/officeDocument/2006/relationships/font" Target="fonts/PathwayExtremeMedium-italic.fntdata"/><Relationship Id="rId53" Type="http://schemas.openxmlformats.org/officeDocument/2006/relationships/font" Target="fonts/PathwayExtremeSemiBold-bold.fntdata"/><Relationship Id="rId52" Type="http://schemas.openxmlformats.org/officeDocument/2006/relationships/font" Target="fonts/PathwayExtremeSemiBold-regular.fntdata"/><Relationship Id="rId11" Type="http://schemas.openxmlformats.org/officeDocument/2006/relationships/slide" Target="slides/slide5.xml"/><Relationship Id="rId55" Type="http://schemas.openxmlformats.org/officeDocument/2006/relationships/font" Target="fonts/PathwayExtremeSemiBold-boldItalic.fntdata"/><Relationship Id="rId10" Type="http://schemas.openxmlformats.org/officeDocument/2006/relationships/slide" Target="slides/slide4.xml"/><Relationship Id="rId54" Type="http://schemas.openxmlformats.org/officeDocument/2006/relationships/font" Target="fonts/PathwayExtremeSemiBold-italic.fntdata"/><Relationship Id="rId13" Type="http://schemas.openxmlformats.org/officeDocument/2006/relationships/slide" Target="slides/slide7.xml"/><Relationship Id="rId57" Type="http://schemas.openxmlformats.org/officeDocument/2006/relationships/font" Target="fonts/PathwayExtremeLight-bold.fntdata"/><Relationship Id="rId12" Type="http://schemas.openxmlformats.org/officeDocument/2006/relationships/slide" Target="slides/slide6.xml"/><Relationship Id="rId56" Type="http://schemas.openxmlformats.org/officeDocument/2006/relationships/font" Target="fonts/PathwayExtremeLight-regular.fntdata"/><Relationship Id="rId15" Type="http://schemas.openxmlformats.org/officeDocument/2006/relationships/slide" Target="slides/slide9.xml"/><Relationship Id="rId59" Type="http://schemas.openxmlformats.org/officeDocument/2006/relationships/font" Target="fonts/PathwayExtremeLight-boldItalic.fntdata"/><Relationship Id="rId14" Type="http://schemas.openxmlformats.org/officeDocument/2006/relationships/slide" Target="slides/slide8.xml"/><Relationship Id="rId58" Type="http://schemas.openxmlformats.org/officeDocument/2006/relationships/font" Target="fonts/PathwayExtremeLight-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jpg>
</file>

<file path=ppt/media/image23.png>
</file>

<file path=ppt/media/image24.jpg>
</file>

<file path=ppt/media/image25.jpg>
</file>

<file path=ppt/media/image26.jpg>
</file>

<file path=ppt/media/image27.jpg>
</file>

<file path=ppt/media/image28.jp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1910c9cffe2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1910c9cffe2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1910c9cffe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1910c9cffe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1910c9cffe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1910c9cffe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g204f468eb89_1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 name="Google Shape;739;g204f468eb89_1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1e996c0ea2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1e996c0ea2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g29324b71b12_0_27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 name="Google Shape;1176;g29324b71b12_0_27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 name="Shape 1190"/>
        <p:cNvGrpSpPr/>
        <p:nvPr/>
      </p:nvGrpSpPr>
      <p:grpSpPr>
        <a:xfrm>
          <a:off x="0" y="0"/>
          <a:ext cx="0" cy="0"/>
          <a:chOff x="0" y="0"/>
          <a:chExt cx="0" cy="0"/>
        </a:xfrm>
      </p:grpSpPr>
      <p:sp>
        <p:nvSpPr>
          <p:cNvPr id="1191" name="Google Shape;1191;g1e996c0ea2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2" name="Google Shape;1192;g1e996c0ea2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g29324b71b12_0_13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8" name="Google Shape;1198;g29324b71b12_0_13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g29324b71b12_0_13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4" name="Google Shape;1204;g29324b71b12_0_13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29324b71b12_0_13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29324b71b12_0_13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0" name="Shape 1230"/>
        <p:cNvGrpSpPr/>
        <p:nvPr/>
      </p:nvGrpSpPr>
      <p:grpSpPr>
        <a:xfrm>
          <a:off x="0" y="0"/>
          <a:ext cx="0" cy="0"/>
          <a:chOff x="0" y="0"/>
          <a:chExt cx="0" cy="0"/>
        </a:xfrm>
      </p:grpSpPr>
      <p:sp>
        <p:nvSpPr>
          <p:cNvPr id="1231" name="Google Shape;1231;g29324b71b12_0_138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2" name="Google Shape;1232;g29324b71b12_0_138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6" name="Shape 1246"/>
        <p:cNvGrpSpPr/>
        <p:nvPr/>
      </p:nvGrpSpPr>
      <p:grpSpPr>
        <a:xfrm>
          <a:off x="0" y="0"/>
          <a:ext cx="0" cy="0"/>
          <a:chOff x="0" y="0"/>
          <a:chExt cx="0" cy="0"/>
        </a:xfrm>
      </p:grpSpPr>
      <p:sp>
        <p:nvSpPr>
          <p:cNvPr id="1247" name="Google Shape;1247;g29324b71b12_0_13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8" name="Google Shape;1248;g29324b71b12_0_13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3" name="Shape 1583"/>
        <p:cNvGrpSpPr/>
        <p:nvPr/>
      </p:nvGrpSpPr>
      <p:grpSpPr>
        <a:xfrm>
          <a:off x="0" y="0"/>
          <a:ext cx="0" cy="0"/>
          <a:chOff x="0" y="0"/>
          <a:chExt cx="0" cy="0"/>
        </a:xfrm>
      </p:grpSpPr>
      <p:sp>
        <p:nvSpPr>
          <p:cNvPr id="1584" name="Google Shape;1584;g29324b71b12_0_14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5" name="Google Shape;1585;g29324b71b12_0_14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7" name="Shape 7497"/>
        <p:cNvGrpSpPr/>
        <p:nvPr/>
      </p:nvGrpSpPr>
      <p:grpSpPr>
        <a:xfrm>
          <a:off x="0" y="0"/>
          <a:ext cx="0" cy="0"/>
          <a:chOff x="0" y="0"/>
          <a:chExt cx="0" cy="0"/>
        </a:xfrm>
      </p:grpSpPr>
      <p:sp>
        <p:nvSpPr>
          <p:cNvPr id="7498" name="Google Shape;7498;g29324b71b12_0_20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9" name="Google Shape;7499;g29324b71b12_0_20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4" name="Shape 7924"/>
        <p:cNvGrpSpPr/>
        <p:nvPr/>
      </p:nvGrpSpPr>
      <p:grpSpPr>
        <a:xfrm>
          <a:off x="0" y="0"/>
          <a:ext cx="0" cy="0"/>
          <a:chOff x="0" y="0"/>
          <a:chExt cx="0" cy="0"/>
        </a:xfrm>
      </p:grpSpPr>
      <p:sp>
        <p:nvSpPr>
          <p:cNvPr id="7925" name="Google Shape;7925;g29324b71b12_0_20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6" name="Google Shape;7926;g29324b71b12_0_20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7" name="Shape 8087"/>
        <p:cNvGrpSpPr/>
        <p:nvPr/>
      </p:nvGrpSpPr>
      <p:grpSpPr>
        <a:xfrm>
          <a:off x="0" y="0"/>
          <a:ext cx="0" cy="0"/>
          <a:chOff x="0" y="0"/>
          <a:chExt cx="0" cy="0"/>
        </a:xfrm>
      </p:grpSpPr>
      <p:sp>
        <p:nvSpPr>
          <p:cNvPr id="8088" name="Google Shape;8088;g29324b71b12_0_20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9" name="Google Shape;8089;g29324b71b12_0_20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9" name="Shape 8489"/>
        <p:cNvGrpSpPr/>
        <p:nvPr/>
      </p:nvGrpSpPr>
      <p:grpSpPr>
        <a:xfrm>
          <a:off x="0" y="0"/>
          <a:ext cx="0" cy="0"/>
          <a:chOff x="0" y="0"/>
          <a:chExt cx="0" cy="0"/>
        </a:xfrm>
      </p:grpSpPr>
      <p:sp>
        <p:nvSpPr>
          <p:cNvPr id="8490" name="Google Shape;8490;g29324b71b12_0_2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1" name="Google Shape;8491;g29324b71b12_0_2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0" name="Shape 8860"/>
        <p:cNvGrpSpPr/>
        <p:nvPr/>
      </p:nvGrpSpPr>
      <p:grpSpPr>
        <a:xfrm>
          <a:off x="0" y="0"/>
          <a:ext cx="0" cy="0"/>
          <a:chOff x="0" y="0"/>
          <a:chExt cx="0" cy="0"/>
        </a:xfrm>
      </p:grpSpPr>
      <p:sp>
        <p:nvSpPr>
          <p:cNvPr id="8861" name="Google Shape;8861;g29324b71b12_0_21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2" name="Google Shape;8862;g29324b71b12_0_21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9" name="Shape 9249"/>
        <p:cNvGrpSpPr/>
        <p:nvPr/>
      </p:nvGrpSpPr>
      <p:grpSpPr>
        <a:xfrm>
          <a:off x="0" y="0"/>
          <a:ext cx="0" cy="0"/>
          <a:chOff x="0" y="0"/>
          <a:chExt cx="0" cy="0"/>
        </a:xfrm>
      </p:grpSpPr>
      <p:sp>
        <p:nvSpPr>
          <p:cNvPr id="9250" name="Google Shape;9250;g29324b71b12_0_21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51" name="Google Shape;9251;g29324b71b12_0_21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0" name="Shape 9680"/>
        <p:cNvGrpSpPr/>
        <p:nvPr/>
      </p:nvGrpSpPr>
      <p:grpSpPr>
        <a:xfrm>
          <a:off x="0" y="0"/>
          <a:ext cx="0" cy="0"/>
          <a:chOff x="0" y="0"/>
          <a:chExt cx="0" cy="0"/>
        </a:xfrm>
      </p:grpSpPr>
      <p:sp>
        <p:nvSpPr>
          <p:cNvPr id="9681" name="Google Shape;9681;g29324b71b12_0_22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2" name="Google Shape;9682;g29324b71b12_0_22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3" name="Shape 10473"/>
        <p:cNvGrpSpPr/>
        <p:nvPr/>
      </p:nvGrpSpPr>
      <p:grpSpPr>
        <a:xfrm>
          <a:off x="0" y="0"/>
          <a:ext cx="0" cy="0"/>
          <a:chOff x="0" y="0"/>
          <a:chExt cx="0" cy="0"/>
        </a:xfrm>
      </p:grpSpPr>
      <p:sp>
        <p:nvSpPr>
          <p:cNvPr id="10474" name="Google Shape;10474;g29324b71b12_0_230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5" name="Google Shape;10475;g29324b71b12_0_230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4" name="Shape 11214"/>
        <p:cNvGrpSpPr/>
        <p:nvPr/>
      </p:nvGrpSpPr>
      <p:grpSpPr>
        <a:xfrm>
          <a:off x="0" y="0"/>
          <a:ext cx="0" cy="0"/>
          <a:chOff x="0" y="0"/>
          <a:chExt cx="0" cy="0"/>
        </a:xfrm>
      </p:grpSpPr>
      <p:sp>
        <p:nvSpPr>
          <p:cNvPr id="11215" name="Google Shape;11215;g29324b71b12_0_23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16" name="Google Shape;11216;g29324b71b12_0_23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7" name="Shape 11907"/>
        <p:cNvGrpSpPr/>
        <p:nvPr/>
      </p:nvGrpSpPr>
      <p:grpSpPr>
        <a:xfrm>
          <a:off x="0" y="0"/>
          <a:ext cx="0" cy="0"/>
          <a:chOff x="0" y="0"/>
          <a:chExt cx="0" cy="0"/>
        </a:xfrm>
      </p:grpSpPr>
      <p:sp>
        <p:nvSpPr>
          <p:cNvPr id="11908" name="Google Shape;11908;g29324b71b12_0_24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9" name="Google Shape;11909;g29324b71b12_0_24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09" name="Shape 12209"/>
        <p:cNvGrpSpPr/>
        <p:nvPr/>
      </p:nvGrpSpPr>
      <p:grpSpPr>
        <a:xfrm>
          <a:off x="0" y="0"/>
          <a:ext cx="0" cy="0"/>
          <a:chOff x="0" y="0"/>
          <a:chExt cx="0" cy="0"/>
        </a:xfrm>
      </p:grpSpPr>
      <p:sp>
        <p:nvSpPr>
          <p:cNvPr id="12210" name="Google Shape;12210;g29324b71b12_0_24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1" name="Google Shape;12211;g29324b71b12_0_24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9" name="Shape 12849"/>
        <p:cNvGrpSpPr/>
        <p:nvPr/>
      </p:nvGrpSpPr>
      <p:grpSpPr>
        <a:xfrm>
          <a:off x="0" y="0"/>
          <a:ext cx="0" cy="0"/>
          <a:chOff x="0" y="0"/>
          <a:chExt cx="0" cy="0"/>
        </a:xfrm>
      </p:grpSpPr>
      <p:sp>
        <p:nvSpPr>
          <p:cNvPr id="12850" name="Google Shape;12850;g29324b71b12_0_27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51" name="Google Shape;12851;g29324b71b12_0_27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910c9cffe2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1910c9cffe2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1910c9cffe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1910c9cffe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image" Target="../media/image1.png"/><Relationship Id="rId7"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0" y="0"/>
            <a:ext cx="9144003" cy="5143501"/>
            <a:chOff x="0" y="0"/>
            <a:chExt cx="9144003" cy="5143501"/>
          </a:xfrm>
        </p:grpSpPr>
        <p:pic>
          <p:nvPicPr>
            <p:cNvPr id="10" name="Google Shape;10;p2"/>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11" name="Google Shape;11;p2"/>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12" name="Google Shape;12;p2"/>
          <p:cNvSpPr txBox="1"/>
          <p:nvPr>
            <p:ph type="ctrTitle"/>
          </p:nvPr>
        </p:nvSpPr>
        <p:spPr>
          <a:xfrm>
            <a:off x="1051638" y="1399250"/>
            <a:ext cx="4317000" cy="31062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6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3" name="Google Shape;13;p2"/>
          <p:cNvSpPr txBox="1"/>
          <p:nvPr>
            <p:ph idx="1" type="subTitle"/>
          </p:nvPr>
        </p:nvSpPr>
        <p:spPr>
          <a:xfrm>
            <a:off x="5900675" y="853650"/>
            <a:ext cx="2446500" cy="71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pic>
        <p:nvPicPr>
          <p:cNvPr id="14" name="Google Shape;14;p2"/>
          <p:cNvPicPr preferRelativeResize="0"/>
          <p:nvPr/>
        </p:nvPicPr>
        <p:blipFill>
          <a:blip r:embed="rId3">
            <a:alphaModFix/>
          </a:blip>
          <a:stretch>
            <a:fillRect/>
          </a:stretch>
        </p:blipFill>
        <p:spPr>
          <a:xfrm>
            <a:off x="121325" y="539500"/>
            <a:ext cx="628319" cy="628300"/>
          </a:xfrm>
          <a:prstGeom prst="rect">
            <a:avLst/>
          </a:prstGeom>
          <a:noFill/>
          <a:ln>
            <a:noFill/>
          </a:ln>
          <a:effectLst>
            <a:outerShdw blurRad="57150" rotWithShape="0" algn="bl" dir="5400000" dist="19050">
              <a:schemeClr val="accent4"/>
            </a:outerShdw>
          </a:effectLst>
        </p:spPr>
      </p:pic>
      <p:pic>
        <p:nvPicPr>
          <p:cNvPr id="15" name="Google Shape;15;p2"/>
          <p:cNvPicPr preferRelativeResize="0"/>
          <p:nvPr/>
        </p:nvPicPr>
        <p:blipFill>
          <a:blip r:embed="rId4">
            <a:alphaModFix/>
          </a:blip>
          <a:stretch>
            <a:fillRect/>
          </a:stretch>
        </p:blipFill>
        <p:spPr>
          <a:xfrm>
            <a:off x="284614" y="3712506"/>
            <a:ext cx="301750" cy="301739"/>
          </a:xfrm>
          <a:prstGeom prst="rect">
            <a:avLst/>
          </a:prstGeom>
          <a:noFill/>
          <a:ln>
            <a:noFill/>
          </a:ln>
          <a:effectLst>
            <a:outerShdw blurRad="57150" rotWithShape="0" algn="bl" dir="5400000" dist="19050">
              <a:schemeClr val="accent4"/>
            </a:outerShdw>
          </a:effectLst>
        </p:spPr>
      </p:pic>
      <p:pic>
        <p:nvPicPr>
          <p:cNvPr id="16" name="Google Shape;16;p2"/>
          <p:cNvPicPr preferRelativeResize="0"/>
          <p:nvPr/>
        </p:nvPicPr>
        <p:blipFill>
          <a:blip r:embed="rId4">
            <a:alphaModFix/>
          </a:blip>
          <a:stretch>
            <a:fillRect/>
          </a:stretch>
        </p:blipFill>
        <p:spPr>
          <a:xfrm>
            <a:off x="284614" y="4487406"/>
            <a:ext cx="301750" cy="301739"/>
          </a:xfrm>
          <a:prstGeom prst="rect">
            <a:avLst/>
          </a:prstGeom>
          <a:noFill/>
          <a:ln>
            <a:noFill/>
          </a:ln>
          <a:effectLst>
            <a:outerShdw blurRad="57150" rotWithShape="0" algn="bl" dir="5400000" dist="19050">
              <a:schemeClr val="accent4"/>
            </a:outerShdw>
          </a:effectLst>
        </p:spPr>
      </p:pic>
      <p:cxnSp>
        <p:nvCxnSpPr>
          <p:cNvPr id="17" name="Google Shape;17;p2"/>
          <p:cNvCxnSpPr>
            <a:stCxn id="14" idx="2"/>
            <a:endCxn id="15" idx="0"/>
          </p:cNvCxnSpPr>
          <p:nvPr/>
        </p:nvCxnSpPr>
        <p:spPr>
          <a:xfrm flipH="1" rot="-5400000">
            <a:off x="-836515" y="2439800"/>
            <a:ext cx="2544600" cy="600"/>
          </a:xfrm>
          <a:prstGeom prst="bentConnector3">
            <a:avLst>
              <a:gd fmla="val 50002" name="adj1"/>
            </a:avLst>
          </a:prstGeom>
          <a:noFill/>
          <a:ln cap="flat" cmpd="sng" w="9525">
            <a:solidFill>
              <a:schemeClr val="dk2"/>
            </a:solidFill>
            <a:prstDash val="dash"/>
            <a:round/>
            <a:headEnd len="med" w="med" type="none"/>
            <a:tailEnd len="med" w="med" type="none"/>
          </a:ln>
        </p:spPr>
      </p:cxnSp>
      <p:cxnSp>
        <p:nvCxnSpPr>
          <p:cNvPr id="18" name="Google Shape;18;p2"/>
          <p:cNvCxnSpPr>
            <a:stCxn id="15" idx="2"/>
            <a:endCxn id="16" idx="0"/>
          </p:cNvCxnSpPr>
          <p:nvPr/>
        </p:nvCxnSpPr>
        <p:spPr>
          <a:xfrm flipH="1" rot="-5400000">
            <a:off x="199239" y="4250494"/>
            <a:ext cx="473100" cy="600"/>
          </a:xfrm>
          <a:prstGeom prst="bentConnector3">
            <a:avLst>
              <a:gd fmla="val 50006" name="adj1"/>
            </a:avLst>
          </a:prstGeom>
          <a:noFill/>
          <a:ln cap="flat" cmpd="sng" w="9525">
            <a:solidFill>
              <a:schemeClr val="dk2"/>
            </a:solidFill>
            <a:prstDash val="dash"/>
            <a:round/>
            <a:headEnd len="med" w="med" type="none"/>
            <a:tailEnd len="med" w="med" type="none"/>
          </a:ln>
        </p:spPr>
      </p:cxnSp>
      <p:pic>
        <p:nvPicPr>
          <p:cNvPr id="19" name="Google Shape;19;p2"/>
          <p:cNvPicPr preferRelativeResize="0"/>
          <p:nvPr/>
        </p:nvPicPr>
        <p:blipFill>
          <a:blip r:embed="rId3">
            <a:alphaModFix/>
          </a:blip>
          <a:stretch>
            <a:fillRect/>
          </a:stretch>
        </p:blipFill>
        <p:spPr>
          <a:xfrm>
            <a:off x="8259400" y="138050"/>
            <a:ext cx="628319" cy="628300"/>
          </a:xfrm>
          <a:prstGeom prst="rect">
            <a:avLst/>
          </a:prstGeom>
          <a:noFill/>
          <a:ln>
            <a:noFill/>
          </a:ln>
          <a:effectLst>
            <a:outerShdw blurRad="57150" rotWithShape="0" algn="bl" dir="5400000" dist="19050">
              <a:schemeClr val="accent4"/>
            </a:outerShdw>
          </a:effectLst>
        </p:spPr>
      </p:pic>
      <p:grpSp>
        <p:nvGrpSpPr>
          <p:cNvPr id="20" name="Google Shape;20;p2"/>
          <p:cNvGrpSpPr/>
          <p:nvPr/>
        </p:nvGrpSpPr>
        <p:grpSpPr>
          <a:xfrm>
            <a:off x="208853" y="645785"/>
            <a:ext cx="453281" cy="415728"/>
            <a:chOff x="5943328" y="1459097"/>
            <a:chExt cx="453281" cy="415728"/>
          </a:xfrm>
        </p:grpSpPr>
        <p:sp>
          <p:nvSpPr>
            <p:cNvPr id="21" name="Google Shape;21;p2"/>
            <p:cNvSpPr/>
            <p:nvPr/>
          </p:nvSpPr>
          <p:spPr>
            <a:xfrm>
              <a:off x="5943328" y="1518961"/>
              <a:ext cx="453281" cy="355864"/>
            </a:xfrm>
            <a:custGeom>
              <a:rect b="b" l="l" r="r" t="t"/>
              <a:pathLst>
                <a:path extrusionOk="0" h="3109" w="3960">
                  <a:moveTo>
                    <a:pt x="3634" y="0"/>
                  </a:moveTo>
                  <a:lnTo>
                    <a:pt x="2976" y="0"/>
                  </a:lnTo>
                  <a:cubicBezTo>
                    <a:pt x="2944" y="0"/>
                    <a:pt x="2918" y="26"/>
                    <a:pt x="2918" y="58"/>
                  </a:cubicBezTo>
                  <a:cubicBezTo>
                    <a:pt x="2918" y="91"/>
                    <a:pt x="2944" y="117"/>
                    <a:pt x="2976" y="117"/>
                  </a:cubicBezTo>
                  <a:lnTo>
                    <a:pt x="3634" y="117"/>
                  </a:lnTo>
                  <a:cubicBezTo>
                    <a:pt x="3750" y="117"/>
                    <a:pt x="3844" y="211"/>
                    <a:pt x="3844" y="327"/>
                  </a:cubicBezTo>
                  <a:lnTo>
                    <a:pt x="3844" y="508"/>
                  </a:lnTo>
                  <a:lnTo>
                    <a:pt x="2980" y="508"/>
                  </a:lnTo>
                  <a:cubicBezTo>
                    <a:pt x="2948" y="508"/>
                    <a:pt x="2922" y="534"/>
                    <a:pt x="2922" y="566"/>
                  </a:cubicBezTo>
                  <a:cubicBezTo>
                    <a:pt x="2922" y="598"/>
                    <a:pt x="2948" y="624"/>
                    <a:pt x="2980" y="624"/>
                  </a:cubicBezTo>
                  <a:lnTo>
                    <a:pt x="3844" y="624"/>
                  </a:lnTo>
                  <a:lnTo>
                    <a:pt x="3844" y="2783"/>
                  </a:lnTo>
                  <a:cubicBezTo>
                    <a:pt x="3844" y="2898"/>
                    <a:pt x="3750" y="2993"/>
                    <a:pt x="3634" y="2993"/>
                  </a:cubicBezTo>
                  <a:lnTo>
                    <a:pt x="326" y="2993"/>
                  </a:lnTo>
                  <a:cubicBezTo>
                    <a:pt x="210" y="2993"/>
                    <a:pt x="116" y="2898"/>
                    <a:pt x="116" y="2783"/>
                  </a:cubicBezTo>
                  <a:lnTo>
                    <a:pt x="116" y="624"/>
                  </a:lnTo>
                  <a:lnTo>
                    <a:pt x="1004" y="624"/>
                  </a:lnTo>
                  <a:cubicBezTo>
                    <a:pt x="1036" y="624"/>
                    <a:pt x="1062" y="598"/>
                    <a:pt x="1062" y="566"/>
                  </a:cubicBezTo>
                  <a:cubicBezTo>
                    <a:pt x="1062" y="534"/>
                    <a:pt x="1036" y="508"/>
                    <a:pt x="1004" y="508"/>
                  </a:cubicBezTo>
                  <a:lnTo>
                    <a:pt x="116" y="508"/>
                  </a:lnTo>
                  <a:lnTo>
                    <a:pt x="116" y="327"/>
                  </a:lnTo>
                  <a:cubicBezTo>
                    <a:pt x="116" y="211"/>
                    <a:pt x="210" y="117"/>
                    <a:pt x="326" y="117"/>
                  </a:cubicBezTo>
                  <a:lnTo>
                    <a:pt x="1008" y="117"/>
                  </a:lnTo>
                  <a:cubicBezTo>
                    <a:pt x="1040" y="117"/>
                    <a:pt x="1066" y="91"/>
                    <a:pt x="1066" y="58"/>
                  </a:cubicBezTo>
                  <a:cubicBezTo>
                    <a:pt x="1066" y="26"/>
                    <a:pt x="1040" y="0"/>
                    <a:pt x="1008" y="0"/>
                  </a:cubicBezTo>
                  <a:lnTo>
                    <a:pt x="326" y="0"/>
                  </a:lnTo>
                  <a:cubicBezTo>
                    <a:pt x="146" y="0"/>
                    <a:pt x="0" y="147"/>
                    <a:pt x="0" y="327"/>
                  </a:cubicBezTo>
                  <a:lnTo>
                    <a:pt x="0" y="2783"/>
                  </a:lnTo>
                  <a:cubicBezTo>
                    <a:pt x="0" y="2962"/>
                    <a:pt x="146" y="3109"/>
                    <a:pt x="326" y="3109"/>
                  </a:cubicBezTo>
                  <a:lnTo>
                    <a:pt x="3634" y="3109"/>
                  </a:lnTo>
                  <a:cubicBezTo>
                    <a:pt x="3814" y="3109"/>
                    <a:pt x="3960" y="2962"/>
                    <a:pt x="3960" y="2783"/>
                  </a:cubicBezTo>
                  <a:lnTo>
                    <a:pt x="3960" y="327"/>
                  </a:lnTo>
                  <a:cubicBezTo>
                    <a:pt x="3960" y="147"/>
                    <a:pt x="3814" y="0"/>
                    <a:pt x="363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2" name="Google Shape;22;p2"/>
            <p:cNvSpPr/>
            <p:nvPr/>
          </p:nvSpPr>
          <p:spPr>
            <a:xfrm>
              <a:off x="5986366" y="1549638"/>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3" name="Google Shape;23;p2"/>
            <p:cNvSpPr/>
            <p:nvPr/>
          </p:nvSpPr>
          <p:spPr>
            <a:xfrm>
              <a:off x="6029175" y="1549638"/>
              <a:ext cx="17857" cy="13278"/>
            </a:xfrm>
            <a:custGeom>
              <a:rect b="b" l="l" r="r" t="t"/>
              <a:pathLst>
                <a:path extrusionOk="0" h="116" w="156">
                  <a:moveTo>
                    <a:pt x="58" y="0"/>
                  </a:moveTo>
                  <a:cubicBezTo>
                    <a:pt x="26" y="0"/>
                    <a:pt x="0" y="26"/>
                    <a:pt x="0" y="58"/>
                  </a:cubicBezTo>
                  <a:cubicBezTo>
                    <a:pt x="0" y="90"/>
                    <a:pt x="26" y="116"/>
                    <a:pt x="58" y="116"/>
                  </a:cubicBezTo>
                  <a:lnTo>
                    <a:pt x="98" y="116"/>
                  </a:lnTo>
                  <a:cubicBezTo>
                    <a:pt x="130" y="116"/>
                    <a:pt x="156" y="90"/>
                    <a:pt x="156" y="58"/>
                  </a:cubicBezTo>
                  <a:cubicBezTo>
                    <a:pt x="156" y="26"/>
                    <a:pt x="130" y="0"/>
                    <a:pt x="98"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4" name="Google Shape;24;p2"/>
            <p:cNvSpPr/>
            <p:nvPr/>
          </p:nvSpPr>
          <p:spPr>
            <a:xfrm>
              <a:off x="6074732" y="1459097"/>
              <a:ext cx="193217" cy="193213"/>
            </a:xfrm>
            <a:custGeom>
              <a:rect b="b" l="l" r="r" t="t"/>
              <a:pathLst>
                <a:path extrusionOk="0" h="1688" w="1688">
                  <a:moveTo>
                    <a:pt x="328" y="330"/>
                  </a:moveTo>
                  <a:cubicBezTo>
                    <a:pt x="310" y="370"/>
                    <a:pt x="296" y="412"/>
                    <a:pt x="287" y="456"/>
                  </a:cubicBezTo>
                  <a:cubicBezTo>
                    <a:pt x="281" y="488"/>
                    <a:pt x="302" y="518"/>
                    <a:pt x="333" y="525"/>
                  </a:cubicBezTo>
                  <a:cubicBezTo>
                    <a:pt x="365" y="531"/>
                    <a:pt x="395" y="510"/>
                    <a:pt x="401" y="479"/>
                  </a:cubicBezTo>
                  <a:cubicBezTo>
                    <a:pt x="443" y="269"/>
                    <a:pt x="629" y="116"/>
                    <a:pt x="844" y="116"/>
                  </a:cubicBezTo>
                  <a:cubicBezTo>
                    <a:pt x="1093" y="116"/>
                    <a:pt x="1295" y="318"/>
                    <a:pt x="1295" y="567"/>
                  </a:cubicBezTo>
                  <a:cubicBezTo>
                    <a:pt x="1295" y="816"/>
                    <a:pt x="1093" y="1018"/>
                    <a:pt x="844" y="1018"/>
                  </a:cubicBezTo>
                  <a:cubicBezTo>
                    <a:pt x="647" y="1018"/>
                    <a:pt x="474" y="892"/>
                    <a:pt x="414" y="704"/>
                  </a:cubicBezTo>
                  <a:cubicBezTo>
                    <a:pt x="404" y="674"/>
                    <a:pt x="372" y="657"/>
                    <a:pt x="341" y="667"/>
                  </a:cubicBezTo>
                  <a:cubicBezTo>
                    <a:pt x="310" y="676"/>
                    <a:pt x="294" y="709"/>
                    <a:pt x="303" y="739"/>
                  </a:cubicBezTo>
                  <a:cubicBezTo>
                    <a:pt x="324" y="806"/>
                    <a:pt x="357" y="866"/>
                    <a:pt x="398" y="918"/>
                  </a:cubicBezTo>
                  <a:cubicBezTo>
                    <a:pt x="311" y="1001"/>
                    <a:pt x="250" y="1105"/>
                    <a:pt x="220" y="1219"/>
                  </a:cubicBezTo>
                  <a:cubicBezTo>
                    <a:pt x="154" y="1109"/>
                    <a:pt x="116" y="981"/>
                    <a:pt x="116" y="844"/>
                  </a:cubicBezTo>
                  <a:cubicBezTo>
                    <a:pt x="116" y="644"/>
                    <a:pt x="197" y="462"/>
                    <a:pt x="328" y="330"/>
                  </a:cubicBezTo>
                  <a:moveTo>
                    <a:pt x="1572" y="844"/>
                  </a:moveTo>
                  <a:cubicBezTo>
                    <a:pt x="1572" y="981"/>
                    <a:pt x="1534" y="1109"/>
                    <a:pt x="1468" y="1219"/>
                  </a:cubicBezTo>
                  <a:cubicBezTo>
                    <a:pt x="1437" y="1104"/>
                    <a:pt x="1376" y="1000"/>
                    <a:pt x="1290" y="917"/>
                  </a:cubicBezTo>
                  <a:cubicBezTo>
                    <a:pt x="1366" y="821"/>
                    <a:pt x="1411" y="699"/>
                    <a:pt x="1411" y="567"/>
                  </a:cubicBezTo>
                  <a:cubicBezTo>
                    <a:pt x="1411" y="483"/>
                    <a:pt x="1393" y="402"/>
                    <a:pt x="1359" y="330"/>
                  </a:cubicBezTo>
                  <a:cubicBezTo>
                    <a:pt x="1491" y="462"/>
                    <a:pt x="1572" y="644"/>
                    <a:pt x="1572" y="844"/>
                  </a:cubicBezTo>
                  <a:moveTo>
                    <a:pt x="844" y="1572"/>
                  </a:moveTo>
                  <a:cubicBezTo>
                    <a:pt x="637" y="1572"/>
                    <a:pt x="449" y="1484"/>
                    <a:pt x="316" y="1345"/>
                  </a:cubicBezTo>
                  <a:cubicBezTo>
                    <a:pt x="326" y="1214"/>
                    <a:pt x="384" y="1092"/>
                    <a:pt x="478" y="1002"/>
                  </a:cubicBezTo>
                  <a:cubicBezTo>
                    <a:pt x="578" y="1086"/>
                    <a:pt x="706" y="1135"/>
                    <a:pt x="844" y="1135"/>
                  </a:cubicBezTo>
                  <a:cubicBezTo>
                    <a:pt x="983" y="1135"/>
                    <a:pt x="1110" y="1084"/>
                    <a:pt x="1209" y="1001"/>
                  </a:cubicBezTo>
                  <a:cubicBezTo>
                    <a:pt x="1304" y="1092"/>
                    <a:pt x="1362" y="1214"/>
                    <a:pt x="1371" y="1345"/>
                  </a:cubicBezTo>
                  <a:cubicBezTo>
                    <a:pt x="1239" y="1484"/>
                    <a:pt x="1051" y="1572"/>
                    <a:pt x="844" y="1572"/>
                  </a:cubicBezTo>
                  <a:moveTo>
                    <a:pt x="844" y="1688"/>
                  </a:moveTo>
                  <a:cubicBezTo>
                    <a:pt x="1309" y="1688"/>
                    <a:pt x="1688" y="1309"/>
                    <a:pt x="1688" y="844"/>
                  </a:cubicBezTo>
                  <a:cubicBezTo>
                    <a:pt x="1688" y="378"/>
                    <a:pt x="1309" y="0"/>
                    <a:pt x="844" y="0"/>
                  </a:cubicBezTo>
                  <a:cubicBezTo>
                    <a:pt x="379" y="0"/>
                    <a:pt x="0" y="378"/>
                    <a:pt x="0" y="844"/>
                  </a:cubicBezTo>
                  <a:cubicBezTo>
                    <a:pt x="0" y="1309"/>
                    <a:pt x="379" y="1688"/>
                    <a:pt x="844" y="168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5" name="Google Shape;25;p2"/>
            <p:cNvSpPr/>
            <p:nvPr/>
          </p:nvSpPr>
          <p:spPr>
            <a:xfrm>
              <a:off x="5982818" y="1671655"/>
              <a:ext cx="293832" cy="70852"/>
            </a:xfrm>
            <a:custGeom>
              <a:rect b="b" l="l" r="r" t="t"/>
              <a:pathLst>
                <a:path extrusionOk="0" h="619" w="2567">
                  <a:moveTo>
                    <a:pt x="672" y="0"/>
                  </a:moveTo>
                  <a:cubicBezTo>
                    <a:pt x="640" y="0"/>
                    <a:pt x="614" y="26"/>
                    <a:pt x="614" y="59"/>
                  </a:cubicBezTo>
                  <a:cubicBezTo>
                    <a:pt x="614" y="91"/>
                    <a:pt x="640" y="117"/>
                    <a:pt x="672" y="117"/>
                  </a:cubicBezTo>
                  <a:lnTo>
                    <a:pt x="2425" y="117"/>
                  </a:lnTo>
                  <a:cubicBezTo>
                    <a:pt x="2440" y="117"/>
                    <a:pt x="2451" y="128"/>
                    <a:pt x="2451" y="143"/>
                  </a:cubicBezTo>
                  <a:lnTo>
                    <a:pt x="2451" y="477"/>
                  </a:lnTo>
                  <a:cubicBezTo>
                    <a:pt x="2451" y="491"/>
                    <a:pt x="2440" y="503"/>
                    <a:pt x="2425" y="503"/>
                  </a:cubicBezTo>
                  <a:lnTo>
                    <a:pt x="142" y="503"/>
                  </a:lnTo>
                  <a:cubicBezTo>
                    <a:pt x="128" y="503"/>
                    <a:pt x="116" y="491"/>
                    <a:pt x="116" y="477"/>
                  </a:cubicBezTo>
                  <a:lnTo>
                    <a:pt x="116" y="143"/>
                  </a:lnTo>
                  <a:cubicBezTo>
                    <a:pt x="116" y="128"/>
                    <a:pt x="128" y="117"/>
                    <a:pt x="142" y="117"/>
                  </a:cubicBezTo>
                  <a:lnTo>
                    <a:pt x="424" y="117"/>
                  </a:lnTo>
                  <a:cubicBezTo>
                    <a:pt x="456" y="117"/>
                    <a:pt x="482" y="91"/>
                    <a:pt x="482" y="59"/>
                  </a:cubicBezTo>
                  <a:cubicBezTo>
                    <a:pt x="482" y="26"/>
                    <a:pt x="456" y="0"/>
                    <a:pt x="424" y="0"/>
                  </a:cubicBezTo>
                  <a:lnTo>
                    <a:pt x="142" y="0"/>
                  </a:lnTo>
                  <a:cubicBezTo>
                    <a:pt x="64" y="0"/>
                    <a:pt x="0" y="64"/>
                    <a:pt x="0" y="143"/>
                  </a:cubicBezTo>
                  <a:lnTo>
                    <a:pt x="0" y="477"/>
                  </a:lnTo>
                  <a:cubicBezTo>
                    <a:pt x="0" y="555"/>
                    <a:pt x="64" y="619"/>
                    <a:pt x="142" y="619"/>
                  </a:cubicBezTo>
                  <a:lnTo>
                    <a:pt x="2425" y="619"/>
                  </a:lnTo>
                  <a:cubicBezTo>
                    <a:pt x="2504" y="619"/>
                    <a:pt x="2567" y="555"/>
                    <a:pt x="2567" y="477"/>
                  </a:cubicBezTo>
                  <a:lnTo>
                    <a:pt x="2567" y="143"/>
                  </a:lnTo>
                  <a:cubicBezTo>
                    <a:pt x="2567" y="64"/>
                    <a:pt x="2504" y="0"/>
                    <a:pt x="2425" y="0"/>
                  </a:cubicBezTo>
                  <a:lnTo>
                    <a:pt x="672" y="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6" name="Google Shape;26;p2"/>
            <p:cNvSpPr/>
            <p:nvPr/>
          </p:nvSpPr>
          <p:spPr>
            <a:xfrm>
              <a:off x="5982818" y="1761967"/>
              <a:ext cx="293832" cy="70738"/>
            </a:xfrm>
            <a:custGeom>
              <a:rect b="b" l="l" r="r" t="t"/>
              <a:pathLst>
                <a:path extrusionOk="0" h="618" w="2567">
                  <a:moveTo>
                    <a:pt x="1998" y="0"/>
                  </a:moveTo>
                  <a:lnTo>
                    <a:pt x="142" y="0"/>
                  </a:lnTo>
                  <a:cubicBezTo>
                    <a:pt x="64" y="0"/>
                    <a:pt x="0" y="63"/>
                    <a:pt x="0" y="142"/>
                  </a:cubicBezTo>
                  <a:lnTo>
                    <a:pt x="0" y="476"/>
                  </a:lnTo>
                  <a:cubicBezTo>
                    <a:pt x="0" y="554"/>
                    <a:pt x="64" y="618"/>
                    <a:pt x="142" y="618"/>
                  </a:cubicBezTo>
                  <a:lnTo>
                    <a:pt x="2425" y="618"/>
                  </a:lnTo>
                  <a:cubicBezTo>
                    <a:pt x="2504" y="618"/>
                    <a:pt x="2567" y="554"/>
                    <a:pt x="2567" y="476"/>
                  </a:cubicBezTo>
                  <a:lnTo>
                    <a:pt x="2567" y="142"/>
                  </a:lnTo>
                  <a:cubicBezTo>
                    <a:pt x="2567" y="63"/>
                    <a:pt x="2504" y="0"/>
                    <a:pt x="2425" y="0"/>
                  </a:cubicBezTo>
                  <a:lnTo>
                    <a:pt x="2246" y="0"/>
                  </a:lnTo>
                  <a:cubicBezTo>
                    <a:pt x="2214" y="0"/>
                    <a:pt x="2188" y="26"/>
                    <a:pt x="2188" y="58"/>
                  </a:cubicBezTo>
                  <a:cubicBezTo>
                    <a:pt x="2188" y="90"/>
                    <a:pt x="2214" y="116"/>
                    <a:pt x="2246" y="116"/>
                  </a:cubicBezTo>
                  <a:lnTo>
                    <a:pt x="2425" y="116"/>
                  </a:lnTo>
                  <a:cubicBezTo>
                    <a:pt x="2440" y="116"/>
                    <a:pt x="2451" y="127"/>
                    <a:pt x="2451" y="142"/>
                  </a:cubicBezTo>
                  <a:lnTo>
                    <a:pt x="2451" y="476"/>
                  </a:lnTo>
                  <a:cubicBezTo>
                    <a:pt x="2451" y="490"/>
                    <a:pt x="2440" y="502"/>
                    <a:pt x="2425" y="502"/>
                  </a:cubicBezTo>
                  <a:lnTo>
                    <a:pt x="142" y="502"/>
                  </a:lnTo>
                  <a:cubicBezTo>
                    <a:pt x="128" y="502"/>
                    <a:pt x="116" y="490"/>
                    <a:pt x="116" y="476"/>
                  </a:cubicBezTo>
                  <a:lnTo>
                    <a:pt x="116" y="142"/>
                  </a:lnTo>
                  <a:cubicBezTo>
                    <a:pt x="116" y="127"/>
                    <a:pt x="128" y="116"/>
                    <a:pt x="142" y="116"/>
                  </a:cubicBezTo>
                  <a:lnTo>
                    <a:pt x="1998" y="116"/>
                  </a:lnTo>
                  <a:cubicBezTo>
                    <a:pt x="2030" y="116"/>
                    <a:pt x="2056" y="90"/>
                    <a:pt x="2056" y="58"/>
                  </a:cubicBezTo>
                  <a:cubicBezTo>
                    <a:pt x="2056" y="26"/>
                    <a:pt x="2030" y="0"/>
                    <a:pt x="199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7" name="Google Shape;27;p2"/>
            <p:cNvSpPr/>
            <p:nvPr/>
          </p:nvSpPr>
          <p:spPr>
            <a:xfrm>
              <a:off x="6030663"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8" name="Google Shape;28;p2"/>
            <p:cNvSpPr/>
            <p:nvPr/>
          </p:nvSpPr>
          <p:spPr>
            <a:xfrm>
              <a:off x="6075762"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9" name="Google Shape;29;p2"/>
            <p:cNvSpPr/>
            <p:nvPr/>
          </p:nvSpPr>
          <p:spPr>
            <a:xfrm>
              <a:off x="6120861"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0" name="Google Shape;30;p2"/>
            <p:cNvSpPr/>
            <p:nvPr/>
          </p:nvSpPr>
          <p:spPr>
            <a:xfrm>
              <a:off x="6165959"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1" name="Google Shape;31;p2"/>
            <p:cNvSpPr/>
            <p:nvPr/>
          </p:nvSpPr>
          <p:spPr>
            <a:xfrm>
              <a:off x="6211058" y="1790697"/>
              <a:ext cx="17742" cy="13278"/>
            </a:xfrm>
            <a:custGeom>
              <a:rect b="b" l="l" r="r" t="t"/>
              <a:pathLst>
                <a:path extrusionOk="0" h="116" w="155">
                  <a:moveTo>
                    <a:pt x="0" y="58"/>
                  </a:moveTo>
                  <a:cubicBezTo>
                    <a:pt x="0" y="90"/>
                    <a:pt x="26" y="116"/>
                    <a:pt x="58" y="116"/>
                  </a:cubicBezTo>
                  <a:lnTo>
                    <a:pt x="97" y="116"/>
                  </a:lnTo>
                  <a:cubicBezTo>
                    <a:pt x="129" y="116"/>
                    <a:pt x="155" y="90"/>
                    <a:pt x="155" y="58"/>
                  </a:cubicBezTo>
                  <a:cubicBezTo>
                    <a:pt x="155" y="26"/>
                    <a:pt x="129" y="0"/>
                    <a:pt x="97" y="0"/>
                  </a:cubicBezTo>
                  <a:lnTo>
                    <a:pt x="58" y="0"/>
                  </a:lnTo>
                  <a:cubicBezTo>
                    <a:pt x="26" y="0"/>
                    <a:pt x="0" y="26"/>
                    <a:pt x="0" y="58"/>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2" name="Google Shape;32;p2"/>
            <p:cNvSpPr/>
            <p:nvPr/>
          </p:nvSpPr>
          <p:spPr>
            <a:xfrm>
              <a:off x="6297020" y="1757160"/>
              <a:ext cx="70968" cy="75545"/>
            </a:xfrm>
            <a:custGeom>
              <a:rect b="b" l="l" r="r" t="t"/>
              <a:pathLst>
                <a:path extrusionOk="0" h="660" w="620">
                  <a:moveTo>
                    <a:pt x="310" y="117"/>
                  </a:moveTo>
                  <a:cubicBezTo>
                    <a:pt x="366" y="117"/>
                    <a:pt x="412" y="163"/>
                    <a:pt x="412" y="219"/>
                  </a:cubicBezTo>
                  <a:lnTo>
                    <a:pt x="412" y="221"/>
                  </a:lnTo>
                  <a:lnTo>
                    <a:pt x="207" y="221"/>
                  </a:lnTo>
                  <a:lnTo>
                    <a:pt x="207" y="219"/>
                  </a:lnTo>
                  <a:cubicBezTo>
                    <a:pt x="207" y="163"/>
                    <a:pt x="253" y="117"/>
                    <a:pt x="310" y="117"/>
                  </a:cubicBezTo>
                  <a:moveTo>
                    <a:pt x="504" y="511"/>
                  </a:moveTo>
                  <a:cubicBezTo>
                    <a:pt x="504" y="529"/>
                    <a:pt x="489" y="544"/>
                    <a:pt x="470" y="544"/>
                  </a:cubicBezTo>
                  <a:lnTo>
                    <a:pt x="149" y="544"/>
                  </a:lnTo>
                  <a:cubicBezTo>
                    <a:pt x="130" y="544"/>
                    <a:pt x="116" y="529"/>
                    <a:pt x="116" y="511"/>
                  </a:cubicBezTo>
                  <a:lnTo>
                    <a:pt x="116" y="370"/>
                  </a:lnTo>
                  <a:cubicBezTo>
                    <a:pt x="116" y="351"/>
                    <a:pt x="130" y="337"/>
                    <a:pt x="149" y="337"/>
                  </a:cubicBezTo>
                  <a:lnTo>
                    <a:pt x="470" y="337"/>
                  </a:lnTo>
                  <a:cubicBezTo>
                    <a:pt x="489" y="337"/>
                    <a:pt x="504" y="351"/>
                    <a:pt x="504" y="370"/>
                  </a:cubicBezTo>
                  <a:lnTo>
                    <a:pt x="504" y="511"/>
                  </a:lnTo>
                  <a:moveTo>
                    <a:pt x="0" y="370"/>
                  </a:moveTo>
                  <a:lnTo>
                    <a:pt x="0" y="511"/>
                  </a:lnTo>
                  <a:cubicBezTo>
                    <a:pt x="0" y="593"/>
                    <a:pt x="66" y="660"/>
                    <a:pt x="149" y="660"/>
                  </a:cubicBezTo>
                  <a:lnTo>
                    <a:pt x="470" y="660"/>
                  </a:lnTo>
                  <a:cubicBezTo>
                    <a:pt x="553" y="660"/>
                    <a:pt x="620" y="593"/>
                    <a:pt x="620" y="511"/>
                  </a:cubicBezTo>
                  <a:lnTo>
                    <a:pt x="620" y="370"/>
                  </a:lnTo>
                  <a:cubicBezTo>
                    <a:pt x="620" y="308"/>
                    <a:pt x="582" y="255"/>
                    <a:pt x="529" y="232"/>
                  </a:cubicBezTo>
                  <a:lnTo>
                    <a:pt x="529" y="219"/>
                  </a:lnTo>
                  <a:cubicBezTo>
                    <a:pt x="529" y="99"/>
                    <a:pt x="430" y="0"/>
                    <a:pt x="310" y="0"/>
                  </a:cubicBezTo>
                  <a:cubicBezTo>
                    <a:pt x="189" y="0"/>
                    <a:pt x="91" y="99"/>
                    <a:pt x="91" y="219"/>
                  </a:cubicBezTo>
                  <a:lnTo>
                    <a:pt x="91" y="232"/>
                  </a:lnTo>
                  <a:cubicBezTo>
                    <a:pt x="37" y="255"/>
                    <a:pt x="0" y="308"/>
                    <a:pt x="0" y="37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3" name="Google Shape;33;p2"/>
            <p:cNvSpPr/>
            <p:nvPr/>
          </p:nvSpPr>
          <p:spPr>
            <a:xfrm>
              <a:off x="6306063" y="1680698"/>
              <a:ext cx="52768" cy="52767"/>
            </a:xfrm>
            <a:custGeom>
              <a:rect b="b" l="l" r="r" t="t"/>
              <a:pathLst>
                <a:path extrusionOk="0" h="461" w="461">
                  <a:moveTo>
                    <a:pt x="231" y="116"/>
                  </a:moveTo>
                  <a:cubicBezTo>
                    <a:pt x="294" y="116"/>
                    <a:pt x="345" y="167"/>
                    <a:pt x="345" y="231"/>
                  </a:cubicBezTo>
                  <a:cubicBezTo>
                    <a:pt x="345" y="294"/>
                    <a:pt x="294" y="345"/>
                    <a:pt x="231" y="345"/>
                  </a:cubicBezTo>
                  <a:cubicBezTo>
                    <a:pt x="167" y="345"/>
                    <a:pt x="116" y="294"/>
                    <a:pt x="116" y="231"/>
                  </a:cubicBezTo>
                  <a:cubicBezTo>
                    <a:pt x="116" y="167"/>
                    <a:pt x="167" y="116"/>
                    <a:pt x="231" y="116"/>
                  </a:cubicBezTo>
                  <a:moveTo>
                    <a:pt x="231" y="461"/>
                  </a:moveTo>
                  <a:cubicBezTo>
                    <a:pt x="358" y="461"/>
                    <a:pt x="461" y="358"/>
                    <a:pt x="461" y="231"/>
                  </a:cubicBezTo>
                  <a:cubicBezTo>
                    <a:pt x="461" y="103"/>
                    <a:pt x="358" y="0"/>
                    <a:pt x="231" y="0"/>
                  </a:cubicBezTo>
                  <a:cubicBezTo>
                    <a:pt x="103" y="0"/>
                    <a:pt x="0" y="103"/>
                    <a:pt x="0" y="231"/>
                  </a:cubicBezTo>
                  <a:cubicBezTo>
                    <a:pt x="0" y="358"/>
                    <a:pt x="103" y="461"/>
                    <a:pt x="231" y="46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34" name="Google Shape;34;p2"/>
          <p:cNvGrpSpPr/>
          <p:nvPr/>
        </p:nvGrpSpPr>
        <p:grpSpPr>
          <a:xfrm>
            <a:off x="8347175" y="226358"/>
            <a:ext cx="453392" cy="452357"/>
            <a:chOff x="2108113" y="1440783"/>
            <a:chExt cx="453392" cy="452357"/>
          </a:xfrm>
        </p:grpSpPr>
        <p:sp>
          <p:nvSpPr>
            <p:cNvPr id="35" name="Google Shape;35;p2"/>
            <p:cNvSpPr/>
            <p:nvPr/>
          </p:nvSpPr>
          <p:spPr>
            <a:xfrm>
              <a:off x="2108113" y="1512208"/>
              <a:ext cx="145485" cy="139415"/>
            </a:xfrm>
            <a:custGeom>
              <a:rect b="b" l="l" r="r" t="t"/>
              <a:pathLst>
                <a:path extrusionOk="0" h="1218" w="1271">
                  <a:moveTo>
                    <a:pt x="891" y="793"/>
                  </a:moveTo>
                  <a:lnTo>
                    <a:pt x="941" y="1085"/>
                  </a:lnTo>
                  <a:lnTo>
                    <a:pt x="679" y="947"/>
                  </a:lnTo>
                  <a:cubicBezTo>
                    <a:pt x="665" y="940"/>
                    <a:pt x="650" y="936"/>
                    <a:pt x="635" y="936"/>
                  </a:cubicBezTo>
                  <a:cubicBezTo>
                    <a:pt x="620" y="936"/>
                    <a:pt x="605" y="940"/>
                    <a:pt x="591" y="947"/>
                  </a:cubicBezTo>
                  <a:lnTo>
                    <a:pt x="329" y="1085"/>
                  </a:lnTo>
                  <a:lnTo>
                    <a:pt x="379" y="793"/>
                  </a:lnTo>
                  <a:cubicBezTo>
                    <a:pt x="384" y="762"/>
                    <a:pt x="374" y="731"/>
                    <a:pt x="352" y="709"/>
                  </a:cubicBezTo>
                  <a:lnTo>
                    <a:pt x="140" y="502"/>
                  </a:lnTo>
                  <a:lnTo>
                    <a:pt x="433" y="460"/>
                  </a:lnTo>
                  <a:cubicBezTo>
                    <a:pt x="464" y="455"/>
                    <a:pt x="490" y="436"/>
                    <a:pt x="504" y="408"/>
                  </a:cubicBezTo>
                  <a:lnTo>
                    <a:pt x="635" y="142"/>
                  </a:lnTo>
                  <a:lnTo>
                    <a:pt x="766" y="408"/>
                  </a:lnTo>
                  <a:cubicBezTo>
                    <a:pt x="780" y="436"/>
                    <a:pt x="807" y="455"/>
                    <a:pt x="837" y="460"/>
                  </a:cubicBezTo>
                  <a:lnTo>
                    <a:pt x="1131" y="502"/>
                  </a:lnTo>
                  <a:lnTo>
                    <a:pt x="919" y="709"/>
                  </a:lnTo>
                  <a:cubicBezTo>
                    <a:pt x="896" y="731"/>
                    <a:pt x="886" y="762"/>
                    <a:pt x="891" y="793"/>
                  </a:cubicBezTo>
                  <a:moveTo>
                    <a:pt x="1007" y="784"/>
                  </a:moveTo>
                  <a:lnTo>
                    <a:pt x="1242" y="555"/>
                  </a:lnTo>
                  <a:cubicBezTo>
                    <a:pt x="1268" y="530"/>
                    <a:pt x="1277" y="493"/>
                    <a:pt x="1266" y="458"/>
                  </a:cubicBezTo>
                  <a:cubicBezTo>
                    <a:pt x="1255" y="424"/>
                    <a:pt x="1226" y="399"/>
                    <a:pt x="1190" y="394"/>
                  </a:cubicBezTo>
                  <a:lnTo>
                    <a:pt x="865" y="347"/>
                  </a:lnTo>
                  <a:lnTo>
                    <a:pt x="720" y="53"/>
                  </a:lnTo>
                  <a:cubicBezTo>
                    <a:pt x="704" y="20"/>
                    <a:pt x="671" y="0"/>
                    <a:pt x="635" y="0"/>
                  </a:cubicBezTo>
                  <a:lnTo>
                    <a:pt x="635" y="0"/>
                  </a:lnTo>
                  <a:cubicBezTo>
                    <a:pt x="599" y="0"/>
                    <a:pt x="567" y="20"/>
                    <a:pt x="551" y="53"/>
                  </a:cubicBezTo>
                  <a:lnTo>
                    <a:pt x="405" y="347"/>
                  </a:lnTo>
                  <a:lnTo>
                    <a:pt x="81" y="394"/>
                  </a:lnTo>
                  <a:cubicBezTo>
                    <a:pt x="45" y="399"/>
                    <a:pt x="16" y="424"/>
                    <a:pt x="5" y="458"/>
                  </a:cubicBezTo>
                  <a:cubicBezTo>
                    <a:pt x="-7" y="493"/>
                    <a:pt x="2" y="530"/>
                    <a:pt x="28" y="555"/>
                  </a:cubicBezTo>
                  <a:lnTo>
                    <a:pt x="263" y="784"/>
                  </a:lnTo>
                  <a:lnTo>
                    <a:pt x="208" y="1108"/>
                  </a:lnTo>
                  <a:cubicBezTo>
                    <a:pt x="202" y="1143"/>
                    <a:pt x="216" y="1179"/>
                    <a:pt x="245" y="1200"/>
                  </a:cubicBezTo>
                  <a:cubicBezTo>
                    <a:pt x="262" y="1212"/>
                    <a:pt x="281" y="1218"/>
                    <a:pt x="301" y="1218"/>
                  </a:cubicBezTo>
                  <a:cubicBezTo>
                    <a:pt x="316" y="1218"/>
                    <a:pt x="331" y="1214"/>
                    <a:pt x="345" y="1207"/>
                  </a:cubicBezTo>
                  <a:lnTo>
                    <a:pt x="635" y="1054"/>
                  </a:lnTo>
                  <a:lnTo>
                    <a:pt x="926" y="1207"/>
                  </a:lnTo>
                  <a:cubicBezTo>
                    <a:pt x="958" y="1224"/>
                    <a:pt x="996" y="1221"/>
                    <a:pt x="1025" y="1200"/>
                  </a:cubicBezTo>
                  <a:cubicBezTo>
                    <a:pt x="1054" y="1179"/>
                    <a:pt x="1069" y="1143"/>
                    <a:pt x="1063" y="1108"/>
                  </a:cubicBezTo>
                  <a:lnTo>
                    <a:pt x="1007" y="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6" name="Google Shape;36;p2"/>
            <p:cNvSpPr/>
            <p:nvPr/>
          </p:nvSpPr>
          <p:spPr>
            <a:xfrm>
              <a:off x="2415905" y="1512208"/>
              <a:ext cx="145599" cy="139415"/>
            </a:xfrm>
            <a:custGeom>
              <a:rect b="b" l="l" r="r" t="t"/>
              <a:pathLst>
                <a:path extrusionOk="0" h="1218" w="1272">
                  <a:moveTo>
                    <a:pt x="919" y="709"/>
                  </a:moveTo>
                  <a:cubicBezTo>
                    <a:pt x="897" y="731"/>
                    <a:pt x="887" y="762"/>
                    <a:pt x="892" y="793"/>
                  </a:cubicBezTo>
                  <a:lnTo>
                    <a:pt x="942" y="1085"/>
                  </a:lnTo>
                  <a:lnTo>
                    <a:pt x="680" y="947"/>
                  </a:lnTo>
                  <a:cubicBezTo>
                    <a:pt x="652" y="932"/>
                    <a:pt x="619" y="932"/>
                    <a:pt x="592" y="947"/>
                  </a:cubicBezTo>
                  <a:lnTo>
                    <a:pt x="330" y="1085"/>
                  </a:lnTo>
                  <a:lnTo>
                    <a:pt x="380" y="793"/>
                  </a:lnTo>
                  <a:cubicBezTo>
                    <a:pt x="385" y="762"/>
                    <a:pt x="375" y="731"/>
                    <a:pt x="353" y="709"/>
                  </a:cubicBezTo>
                  <a:lnTo>
                    <a:pt x="140" y="502"/>
                  </a:lnTo>
                  <a:lnTo>
                    <a:pt x="434" y="460"/>
                  </a:lnTo>
                  <a:cubicBezTo>
                    <a:pt x="464" y="455"/>
                    <a:pt x="491" y="436"/>
                    <a:pt x="505" y="408"/>
                  </a:cubicBezTo>
                  <a:lnTo>
                    <a:pt x="636" y="142"/>
                  </a:lnTo>
                  <a:lnTo>
                    <a:pt x="767" y="408"/>
                  </a:lnTo>
                  <a:cubicBezTo>
                    <a:pt x="781" y="436"/>
                    <a:pt x="807" y="455"/>
                    <a:pt x="838" y="460"/>
                  </a:cubicBezTo>
                  <a:lnTo>
                    <a:pt x="1131" y="502"/>
                  </a:lnTo>
                  <a:lnTo>
                    <a:pt x="919" y="709"/>
                  </a:lnTo>
                  <a:moveTo>
                    <a:pt x="1267" y="458"/>
                  </a:moveTo>
                  <a:cubicBezTo>
                    <a:pt x="1255" y="424"/>
                    <a:pt x="1226" y="399"/>
                    <a:pt x="1190" y="394"/>
                  </a:cubicBezTo>
                  <a:lnTo>
                    <a:pt x="866" y="347"/>
                  </a:lnTo>
                  <a:lnTo>
                    <a:pt x="720" y="53"/>
                  </a:lnTo>
                  <a:cubicBezTo>
                    <a:pt x="704" y="20"/>
                    <a:pt x="672" y="0"/>
                    <a:pt x="636" y="0"/>
                  </a:cubicBezTo>
                  <a:cubicBezTo>
                    <a:pt x="600" y="0"/>
                    <a:pt x="567" y="20"/>
                    <a:pt x="551" y="53"/>
                  </a:cubicBezTo>
                  <a:lnTo>
                    <a:pt x="406" y="347"/>
                  </a:lnTo>
                  <a:lnTo>
                    <a:pt x="81" y="394"/>
                  </a:lnTo>
                  <a:cubicBezTo>
                    <a:pt x="45" y="399"/>
                    <a:pt x="16" y="424"/>
                    <a:pt x="5" y="458"/>
                  </a:cubicBezTo>
                  <a:cubicBezTo>
                    <a:pt x="-6" y="493"/>
                    <a:pt x="3" y="530"/>
                    <a:pt x="29" y="555"/>
                  </a:cubicBezTo>
                  <a:lnTo>
                    <a:pt x="264" y="784"/>
                  </a:lnTo>
                  <a:lnTo>
                    <a:pt x="208" y="1108"/>
                  </a:lnTo>
                  <a:cubicBezTo>
                    <a:pt x="202" y="1143"/>
                    <a:pt x="217" y="1179"/>
                    <a:pt x="246" y="1200"/>
                  </a:cubicBezTo>
                  <a:cubicBezTo>
                    <a:pt x="275" y="1221"/>
                    <a:pt x="313" y="1224"/>
                    <a:pt x="345" y="1207"/>
                  </a:cubicBezTo>
                  <a:lnTo>
                    <a:pt x="636" y="1054"/>
                  </a:lnTo>
                  <a:lnTo>
                    <a:pt x="926" y="1207"/>
                  </a:lnTo>
                  <a:cubicBezTo>
                    <a:pt x="940" y="1214"/>
                    <a:pt x="955" y="1218"/>
                    <a:pt x="970" y="1218"/>
                  </a:cubicBezTo>
                  <a:cubicBezTo>
                    <a:pt x="990" y="1218"/>
                    <a:pt x="1009" y="1212"/>
                    <a:pt x="1026" y="1200"/>
                  </a:cubicBezTo>
                  <a:cubicBezTo>
                    <a:pt x="1055" y="1179"/>
                    <a:pt x="1069" y="1143"/>
                    <a:pt x="1063" y="1108"/>
                  </a:cubicBezTo>
                  <a:lnTo>
                    <a:pt x="1008" y="784"/>
                  </a:lnTo>
                  <a:lnTo>
                    <a:pt x="1243" y="555"/>
                  </a:lnTo>
                  <a:cubicBezTo>
                    <a:pt x="1269" y="530"/>
                    <a:pt x="1278" y="493"/>
                    <a:pt x="1267" y="4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7" name="Google Shape;37;p2"/>
            <p:cNvSpPr/>
            <p:nvPr/>
          </p:nvSpPr>
          <p:spPr>
            <a:xfrm>
              <a:off x="2242150" y="1658034"/>
              <a:ext cx="209013" cy="235106"/>
            </a:xfrm>
            <a:custGeom>
              <a:rect b="b" l="l" r="r" t="t"/>
              <a:pathLst>
                <a:path extrusionOk="0" h="2054" w="1826">
                  <a:moveTo>
                    <a:pt x="1801" y="1649"/>
                  </a:moveTo>
                  <a:cubicBezTo>
                    <a:pt x="1775" y="1631"/>
                    <a:pt x="1739" y="1638"/>
                    <a:pt x="1721" y="1664"/>
                  </a:cubicBezTo>
                  <a:cubicBezTo>
                    <a:pt x="1602" y="1836"/>
                    <a:pt x="1408" y="1938"/>
                    <a:pt x="1200" y="1938"/>
                  </a:cubicBezTo>
                  <a:cubicBezTo>
                    <a:pt x="898" y="1938"/>
                    <a:pt x="637" y="1723"/>
                    <a:pt x="580" y="1427"/>
                  </a:cubicBezTo>
                  <a:lnTo>
                    <a:pt x="545" y="1248"/>
                  </a:lnTo>
                  <a:cubicBezTo>
                    <a:pt x="541" y="1230"/>
                    <a:pt x="535" y="1213"/>
                    <a:pt x="525" y="1197"/>
                  </a:cubicBezTo>
                  <a:lnTo>
                    <a:pt x="132" y="544"/>
                  </a:lnTo>
                  <a:cubicBezTo>
                    <a:pt x="105" y="499"/>
                    <a:pt x="112" y="443"/>
                    <a:pt x="150" y="406"/>
                  </a:cubicBezTo>
                  <a:cubicBezTo>
                    <a:pt x="172" y="385"/>
                    <a:pt x="200" y="373"/>
                    <a:pt x="231" y="374"/>
                  </a:cubicBezTo>
                  <a:cubicBezTo>
                    <a:pt x="262" y="375"/>
                    <a:pt x="290" y="388"/>
                    <a:pt x="311" y="410"/>
                  </a:cubicBezTo>
                  <a:lnTo>
                    <a:pt x="573" y="696"/>
                  </a:lnTo>
                  <a:cubicBezTo>
                    <a:pt x="594" y="719"/>
                    <a:pt x="626" y="727"/>
                    <a:pt x="655" y="715"/>
                  </a:cubicBezTo>
                  <a:cubicBezTo>
                    <a:pt x="684" y="704"/>
                    <a:pt x="703" y="677"/>
                    <a:pt x="703" y="646"/>
                  </a:cubicBezTo>
                  <a:lnTo>
                    <a:pt x="703" y="58"/>
                  </a:lnTo>
                  <a:cubicBezTo>
                    <a:pt x="703" y="26"/>
                    <a:pt x="677" y="0"/>
                    <a:pt x="645" y="0"/>
                  </a:cubicBezTo>
                  <a:cubicBezTo>
                    <a:pt x="613" y="0"/>
                    <a:pt x="587" y="26"/>
                    <a:pt x="587" y="58"/>
                  </a:cubicBezTo>
                  <a:lnTo>
                    <a:pt x="587" y="540"/>
                  </a:lnTo>
                  <a:lnTo>
                    <a:pt x="396" y="332"/>
                  </a:lnTo>
                  <a:cubicBezTo>
                    <a:pt x="354" y="286"/>
                    <a:pt x="297" y="260"/>
                    <a:pt x="234" y="258"/>
                  </a:cubicBezTo>
                  <a:cubicBezTo>
                    <a:pt x="172" y="257"/>
                    <a:pt x="113" y="280"/>
                    <a:pt x="69" y="324"/>
                  </a:cubicBezTo>
                  <a:cubicBezTo>
                    <a:pt x="-7" y="398"/>
                    <a:pt x="-22" y="513"/>
                    <a:pt x="33" y="604"/>
                  </a:cubicBezTo>
                  <a:lnTo>
                    <a:pt x="426" y="1257"/>
                  </a:lnTo>
                  <a:cubicBezTo>
                    <a:pt x="429" y="1261"/>
                    <a:pt x="430" y="1265"/>
                    <a:pt x="431" y="1270"/>
                  </a:cubicBezTo>
                  <a:lnTo>
                    <a:pt x="466" y="1449"/>
                  </a:lnTo>
                  <a:cubicBezTo>
                    <a:pt x="534" y="1799"/>
                    <a:pt x="843" y="2054"/>
                    <a:pt x="1200" y="2054"/>
                  </a:cubicBezTo>
                  <a:cubicBezTo>
                    <a:pt x="1446" y="2054"/>
                    <a:pt x="1676" y="1932"/>
                    <a:pt x="1816" y="1729"/>
                  </a:cubicBezTo>
                  <a:cubicBezTo>
                    <a:pt x="1834" y="1703"/>
                    <a:pt x="1827" y="1667"/>
                    <a:pt x="1801" y="164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8" name="Google Shape;38;p2"/>
            <p:cNvSpPr/>
            <p:nvPr/>
          </p:nvSpPr>
          <p:spPr>
            <a:xfrm>
              <a:off x="2236999" y="1440783"/>
              <a:ext cx="228014" cy="392377"/>
            </a:xfrm>
            <a:custGeom>
              <a:rect b="b" l="l" r="r" t="t"/>
              <a:pathLst>
                <a:path extrusionOk="0" h="3428" w="1992">
                  <a:moveTo>
                    <a:pt x="1779" y="2016"/>
                  </a:moveTo>
                  <a:cubicBezTo>
                    <a:pt x="1738" y="2016"/>
                    <a:pt x="1700" y="2027"/>
                    <a:pt x="1668" y="2047"/>
                  </a:cubicBezTo>
                  <a:cubicBezTo>
                    <a:pt x="1638" y="1965"/>
                    <a:pt x="1560" y="1907"/>
                    <a:pt x="1468" y="1907"/>
                  </a:cubicBezTo>
                  <a:cubicBezTo>
                    <a:pt x="1424" y="1907"/>
                    <a:pt x="1383" y="1920"/>
                    <a:pt x="1350" y="1942"/>
                  </a:cubicBezTo>
                  <a:cubicBezTo>
                    <a:pt x="1316" y="1870"/>
                    <a:pt x="1242" y="1820"/>
                    <a:pt x="1157" y="1820"/>
                  </a:cubicBezTo>
                  <a:cubicBezTo>
                    <a:pt x="1121" y="1820"/>
                    <a:pt x="1088" y="1828"/>
                    <a:pt x="1059" y="1843"/>
                  </a:cubicBezTo>
                  <a:lnTo>
                    <a:pt x="1059" y="1509"/>
                  </a:lnTo>
                  <a:lnTo>
                    <a:pt x="1258" y="1614"/>
                  </a:lnTo>
                  <a:cubicBezTo>
                    <a:pt x="1274" y="1623"/>
                    <a:pt x="1292" y="1627"/>
                    <a:pt x="1309" y="1627"/>
                  </a:cubicBezTo>
                  <a:cubicBezTo>
                    <a:pt x="1331" y="1627"/>
                    <a:pt x="1353" y="1620"/>
                    <a:pt x="1372" y="1606"/>
                  </a:cubicBezTo>
                  <a:cubicBezTo>
                    <a:pt x="1406" y="1582"/>
                    <a:pt x="1422" y="1541"/>
                    <a:pt x="1415" y="1501"/>
                  </a:cubicBezTo>
                  <a:lnTo>
                    <a:pt x="1337" y="1046"/>
                  </a:lnTo>
                  <a:lnTo>
                    <a:pt x="1388" y="997"/>
                  </a:lnTo>
                  <a:cubicBezTo>
                    <a:pt x="1410" y="975"/>
                    <a:pt x="1411" y="938"/>
                    <a:pt x="1389" y="915"/>
                  </a:cubicBezTo>
                  <a:cubicBezTo>
                    <a:pt x="1366" y="892"/>
                    <a:pt x="1330" y="892"/>
                    <a:pt x="1307" y="914"/>
                  </a:cubicBezTo>
                  <a:lnTo>
                    <a:pt x="1254" y="966"/>
                  </a:lnTo>
                  <a:cubicBezTo>
                    <a:pt x="1228" y="991"/>
                    <a:pt x="1217" y="1027"/>
                    <a:pt x="1223" y="1062"/>
                  </a:cubicBezTo>
                  <a:lnTo>
                    <a:pt x="1299" y="1505"/>
                  </a:lnTo>
                  <a:lnTo>
                    <a:pt x="1059" y="1379"/>
                  </a:lnTo>
                  <a:lnTo>
                    <a:pt x="1059" y="1303"/>
                  </a:lnTo>
                  <a:cubicBezTo>
                    <a:pt x="1059" y="1185"/>
                    <a:pt x="963" y="1089"/>
                    <a:pt x="846" y="1089"/>
                  </a:cubicBezTo>
                  <a:cubicBezTo>
                    <a:pt x="728" y="1089"/>
                    <a:pt x="632" y="1185"/>
                    <a:pt x="632" y="1303"/>
                  </a:cubicBezTo>
                  <a:lnTo>
                    <a:pt x="632" y="1384"/>
                  </a:lnTo>
                  <a:lnTo>
                    <a:pt x="402" y="1505"/>
                  </a:lnTo>
                  <a:lnTo>
                    <a:pt x="478" y="1062"/>
                  </a:lnTo>
                  <a:cubicBezTo>
                    <a:pt x="484" y="1027"/>
                    <a:pt x="472" y="991"/>
                    <a:pt x="447" y="966"/>
                  </a:cubicBezTo>
                  <a:lnTo>
                    <a:pt x="125" y="652"/>
                  </a:lnTo>
                  <a:lnTo>
                    <a:pt x="570" y="587"/>
                  </a:lnTo>
                  <a:cubicBezTo>
                    <a:pt x="605" y="582"/>
                    <a:pt x="635" y="560"/>
                    <a:pt x="651" y="528"/>
                  </a:cubicBezTo>
                  <a:lnTo>
                    <a:pt x="850" y="125"/>
                  </a:lnTo>
                  <a:lnTo>
                    <a:pt x="1049" y="528"/>
                  </a:lnTo>
                  <a:cubicBezTo>
                    <a:pt x="1065" y="560"/>
                    <a:pt x="1095" y="582"/>
                    <a:pt x="1131" y="587"/>
                  </a:cubicBezTo>
                  <a:lnTo>
                    <a:pt x="1576" y="652"/>
                  </a:lnTo>
                  <a:lnTo>
                    <a:pt x="1487" y="738"/>
                  </a:lnTo>
                  <a:cubicBezTo>
                    <a:pt x="1464" y="761"/>
                    <a:pt x="1464" y="797"/>
                    <a:pt x="1486" y="820"/>
                  </a:cubicBezTo>
                  <a:cubicBezTo>
                    <a:pt x="1508" y="843"/>
                    <a:pt x="1545" y="844"/>
                    <a:pt x="1568" y="821"/>
                  </a:cubicBezTo>
                  <a:lnTo>
                    <a:pt x="1667" y="724"/>
                  </a:lnTo>
                  <a:cubicBezTo>
                    <a:pt x="1697" y="695"/>
                    <a:pt x="1707" y="653"/>
                    <a:pt x="1695" y="613"/>
                  </a:cubicBezTo>
                  <a:cubicBezTo>
                    <a:pt x="1682" y="574"/>
                    <a:pt x="1648" y="546"/>
                    <a:pt x="1608" y="540"/>
                  </a:cubicBezTo>
                  <a:lnTo>
                    <a:pt x="1151" y="474"/>
                  </a:lnTo>
                  <a:lnTo>
                    <a:pt x="947" y="60"/>
                  </a:lnTo>
                  <a:cubicBezTo>
                    <a:pt x="929" y="23"/>
                    <a:pt x="892" y="0"/>
                    <a:pt x="850" y="0"/>
                  </a:cubicBezTo>
                  <a:cubicBezTo>
                    <a:pt x="809" y="0"/>
                    <a:pt x="772" y="23"/>
                    <a:pt x="753" y="60"/>
                  </a:cubicBezTo>
                  <a:lnTo>
                    <a:pt x="549" y="474"/>
                  </a:lnTo>
                  <a:lnTo>
                    <a:pt x="93" y="540"/>
                  </a:lnTo>
                  <a:cubicBezTo>
                    <a:pt x="52" y="546"/>
                    <a:pt x="19" y="574"/>
                    <a:pt x="6" y="613"/>
                  </a:cubicBezTo>
                  <a:cubicBezTo>
                    <a:pt x="-7" y="653"/>
                    <a:pt x="3" y="695"/>
                    <a:pt x="33" y="724"/>
                  </a:cubicBezTo>
                  <a:lnTo>
                    <a:pt x="363" y="1046"/>
                  </a:lnTo>
                  <a:lnTo>
                    <a:pt x="285" y="1501"/>
                  </a:lnTo>
                  <a:cubicBezTo>
                    <a:pt x="278" y="1541"/>
                    <a:pt x="295" y="1582"/>
                    <a:pt x="328" y="1606"/>
                  </a:cubicBezTo>
                  <a:cubicBezTo>
                    <a:pt x="347" y="1620"/>
                    <a:pt x="369" y="1627"/>
                    <a:pt x="392" y="1627"/>
                  </a:cubicBezTo>
                  <a:cubicBezTo>
                    <a:pt x="409" y="1627"/>
                    <a:pt x="426" y="1623"/>
                    <a:pt x="442" y="1614"/>
                  </a:cubicBezTo>
                  <a:lnTo>
                    <a:pt x="632" y="1514"/>
                  </a:lnTo>
                  <a:lnTo>
                    <a:pt x="632" y="1709"/>
                  </a:lnTo>
                  <a:cubicBezTo>
                    <a:pt x="632" y="1741"/>
                    <a:pt x="658" y="1767"/>
                    <a:pt x="690" y="1767"/>
                  </a:cubicBezTo>
                  <a:cubicBezTo>
                    <a:pt x="722" y="1767"/>
                    <a:pt x="748" y="1741"/>
                    <a:pt x="748" y="1709"/>
                  </a:cubicBezTo>
                  <a:lnTo>
                    <a:pt x="748" y="1303"/>
                  </a:lnTo>
                  <a:cubicBezTo>
                    <a:pt x="748" y="1249"/>
                    <a:pt x="792" y="1205"/>
                    <a:pt x="846" y="1205"/>
                  </a:cubicBezTo>
                  <a:cubicBezTo>
                    <a:pt x="899" y="1205"/>
                    <a:pt x="943" y="1249"/>
                    <a:pt x="943" y="1303"/>
                  </a:cubicBezTo>
                  <a:lnTo>
                    <a:pt x="943" y="2270"/>
                  </a:lnTo>
                  <a:cubicBezTo>
                    <a:pt x="943" y="2302"/>
                    <a:pt x="969" y="2328"/>
                    <a:pt x="1001" y="2328"/>
                  </a:cubicBezTo>
                  <a:cubicBezTo>
                    <a:pt x="1033" y="2328"/>
                    <a:pt x="1059" y="2302"/>
                    <a:pt x="1059" y="2270"/>
                  </a:cubicBezTo>
                  <a:lnTo>
                    <a:pt x="1059" y="2033"/>
                  </a:lnTo>
                  <a:cubicBezTo>
                    <a:pt x="1059" y="1979"/>
                    <a:pt x="1103" y="1935"/>
                    <a:pt x="1157" y="1935"/>
                  </a:cubicBezTo>
                  <a:cubicBezTo>
                    <a:pt x="1211" y="1935"/>
                    <a:pt x="1254" y="1979"/>
                    <a:pt x="1254" y="2033"/>
                  </a:cubicBezTo>
                  <a:lnTo>
                    <a:pt x="1254" y="2357"/>
                  </a:lnTo>
                  <a:cubicBezTo>
                    <a:pt x="1254" y="2389"/>
                    <a:pt x="1280" y="2415"/>
                    <a:pt x="1312" y="2415"/>
                  </a:cubicBezTo>
                  <a:cubicBezTo>
                    <a:pt x="1344" y="2415"/>
                    <a:pt x="1370" y="2389"/>
                    <a:pt x="1370" y="2357"/>
                  </a:cubicBezTo>
                  <a:lnTo>
                    <a:pt x="1370" y="2120"/>
                  </a:lnTo>
                  <a:cubicBezTo>
                    <a:pt x="1370" y="2066"/>
                    <a:pt x="1414" y="2022"/>
                    <a:pt x="1468" y="2022"/>
                  </a:cubicBezTo>
                  <a:cubicBezTo>
                    <a:pt x="1522" y="2022"/>
                    <a:pt x="1565" y="2066"/>
                    <a:pt x="1565" y="2120"/>
                  </a:cubicBezTo>
                  <a:lnTo>
                    <a:pt x="1565" y="2466"/>
                  </a:lnTo>
                  <a:cubicBezTo>
                    <a:pt x="1565" y="2498"/>
                    <a:pt x="1591" y="2524"/>
                    <a:pt x="1623" y="2524"/>
                  </a:cubicBezTo>
                  <a:cubicBezTo>
                    <a:pt x="1655" y="2524"/>
                    <a:pt x="1681" y="2498"/>
                    <a:pt x="1681" y="2466"/>
                  </a:cubicBezTo>
                  <a:lnTo>
                    <a:pt x="1681" y="2229"/>
                  </a:lnTo>
                  <a:cubicBezTo>
                    <a:pt x="1681" y="2175"/>
                    <a:pt x="1725" y="2131"/>
                    <a:pt x="1779" y="2131"/>
                  </a:cubicBezTo>
                  <a:cubicBezTo>
                    <a:pt x="1833" y="2131"/>
                    <a:pt x="1877" y="2175"/>
                    <a:pt x="1877" y="2229"/>
                  </a:cubicBezTo>
                  <a:lnTo>
                    <a:pt x="1877" y="3204"/>
                  </a:lnTo>
                  <a:cubicBezTo>
                    <a:pt x="1877" y="3255"/>
                    <a:pt x="1870" y="3306"/>
                    <a:pt x="1858" y="3356"/>
                  </a:cubicBezTo>
                  <a:cubicBezTo>
                    <a:pt x="1851" y="3387"/>
                    <a:pt x="1869" y="3418"/>
                    <a:pt x="1900" y="3426"/>
                  </a:cubicBezTo>
                  <a:cubicBezTo>
                    <a:pt x="1905" y="3427"/>
                    <a:pt x="1910" y="3428"/>
                    <a:pt x="1914" y="3428"/>
                  </a:cubicBezTo>
                  <a:cubicBezTo>
                    <a:pt x="1940" y="3428"/>
                    <a:pt x="1964" y="3410"/>
                    <a:pt x="1970" y="3384"/>
                  </a:cubicBezTo>
                  <a:cubicBezTo>
                    <a:pt x="1985" y="3325"/>
                    <a:pt x="1992" y="3265"/>
                    <a:pt x="1992" y="3204"/>
                  </a:cubicBezTo>
                  <a:lnTo>
                    <a:pt x="1992" y="2229"/>
                  </a:lnTo>
                  <a:cubicBezTo>
                    <a:pt x="1992" y="2112"/>
                    <a:pt x="1896" y="2016"/>
                    <a:pt x="1779" y="20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cxnSp>
        <p:nvCxnSpPr>
          <p:cNvPr id="39" name="Google Shape;39;p2"/>
          <p:cNvCxnSpPr>
            <a:stCxn id="14" idx="3"/>
            <a:endCxn id="19" idx="1"/>
          </p:cNvCxnSpPr>
          <p:nvPr/>
        </p:nvCxnSpPr>
        <p:spPr>
          <a:xfrm flipH="1" rot="10800000">
            <a:off x="749644" y="452250"/>
            <a:ext cx="7509900" cy="401400"/>
          </a:xfrm>
          <a:prstGeom prst="bentConnector3">
            <a:avLst>
              <a:gd fmla="val 49999" name="adj1"/>
            </a:avLst>
          </a:prstGeom>
          <a:noFill/>
          <a:ln cap="flat" cmpd="sng" w="9525">
            <a:solidFill>
              <a:schemeClr val="dk2"/>
            </a:solidFill>
            <a:prstDash val="dash"/>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3" name="Shape 143"/>
        <p:cNvGrpSpPr/>
        <p:nvPr/>
      </p:nvGrpSpPr>
      <p:grpSpPr>
        <a:xfrm>
          <a:off x="0" y="0"/>
          <a:ext cx="0" cy="0"/>
          <a:chOff x="0" y="0"/>
          <a:chExt cx="0" cy="0"/>
        </a:xfrm>
      </p:grpSpPr>
      <p:grpSp>
        <p:nvGrpSpPr>
          <p:cNvPr id="144" name="Google Shape;144;p11"/>
          <p:cNvGrpSpPr/>
          <p:nvPr/>
        </p:nvGrpSpPr>
        <p:grpSpPr>
          <a:xfrm>
            <a:off x="0" y="0"/>
            <a:ext cx="9144003" cy="5143501"/>
            <a:chOff x="0" y="0"/>
            <a:chExt cx="9144003" cy="5143501"/>
          </a:xfrm>
        </p:grpSpPr>
        <p:pic>
          <p:nvPicPr>
            <p:cNvPr id="145" name="Google Shape;145;p11"/>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146" name="Google Shape;146;p11"/>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147" name="Google Shape;147;p11"/>
          <p:cNvSpPr txBox="1"/>
          <p:nvPr>
            <p:ph hasCustomPrompt="1" type="title"/>
          </p:nvPr>
        </p:nvSpPr>
        <p:spPr>
          <a:xfrm>
            <a:off x="1929625" y="1609900"/>
            <a:ext cx="5284800" cy="10440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8" name="Google Shape;148;p11"/>
          <p:cNvSpPr txBox="1"/>
          <p:nvPr>
            <p:ph idx="1" type="subTitle"/>
          </p:nvPr>
        </p:nvSpPr>
        <p:spPr>
          <a:xfrm>
            <a:off x="1929625" y="2852125"/>
            <a:ext cx="52848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149" name="Google Shape;149;p11"/>
          <p:cNvGrpSpPr/>
          <p:nvPr/>
        </p:nvGrpSpPr>
        <p:grpSpPr>
          <a:xfrm>
            <a:off x="201311" y="1822744"/>
            <a:ext cx="785700" cy="2983475"/>
            <a:chOff x="201311" y="1822744"/>
            <a:chExt cx="785700" cy="2983475"/>
          </a:xfrm>
        </p:grpSpPr>
        <p:pic>
          <p:nvPicPr>
            <p:cNvPr id="150" name="Google Shape;150;p11"/>
            <p:cNvPicPr preferRelativeResize="0"/>
            <p:nvPr/>
          </p:nvPicPr>
          <p:blipFill>
            <a:blip r:embed="rId3">
              <a:alphaModFix/>
            </a:blip>
            <a:stretch>
              <a:fillRect/>
            </a:stretch>
          </p:blipFill>
          <p:spPr>
            <a:xfrm flipH="1">
              <a:off x="350011" y="1822744"/>
              <a:ext cx="297375" cy="297375"/>
            </a:xfrm>
            <a:prstGeom prst="rect">
              <a:avLst/>
            </a:prstGeom>
            <a:noFill/>
            <a:ln>
              <a:noFill/>
            </a:ln>
            <a:effectLst>
              <a:outerShdw blurRad="57150" rotWithShape="0" algn="bl" dir="5400000" dist="19050">
                <a:schemeClr val="accent4"/>
              </a:outerShdw>
            </a:effectLst>
          </p:spPr>
        </p:pic>
        <p:pic>
          <p:nvPicPr>
            <p:cNvPr id="151" name="Google Shape;151;p11"/>
            <p:cNvPicPr preferRelativeResize="0"/>
            <p:nvPr/>
          </p:nvPicPr>
          <p:blipFill>
            <a:blip r:embed="rId3">
              <a:alphaModFix/>
            </a:blip>
            <a:stretch>
              <a:fillRect/>
            </a:stretch>
          </p:blipFill>
          <p:spPr>
            <a:xfrm flipH="1">
              <a:off x="689636" y="3865244"/>
              <a:ext cx="297375" cy="297375"/>
            </a:xfrm>
            <a:prstGeom prst="rect">
              <a:avLst/>
            </a:prstGeom>
            <a:noFill/>
            <a:ln>
              <a:noFill/>
            </a:ln>
            <a:effectLst>
              <a:outerShdw blurRad="57150" rotWithShape="0" algn="bl" dir="5400000" dist="19050">
                <a:schemeClr val="accent4"/>
              </a:outerShdw>
            </a:effectLst>
          </p:spPr>
        </p:pic>
        <p:pic>
          <p:nvPicPr>
            <p:cNvPr id="152" name="Google Shape;152;p11"/>
            <p:cNvPicPr preferRelativeResize="0"/>
            <p:nvPr/>
          </p:nvPicPr>
          <p:blipFill>
            <a:blip r:embed="rId3">
              <a:alphaModFix/>
            </a:blip>
            <a:stretch>
              <a:fillRect/>
            </a:stretch>
          </p:blipFill>
          <p:spPr>
            <a:xfrm flipH="1">
              <a:off x="201311" y="4508844"/>
              <a:ext cx="297375" cy="297375"/>
            </a:xfrm>
            <a:prstGeom prst="rect">
              <a:avLst/>
            </a:prstGeom>
            <a:noFill/>
            <a:ln>
              <a:noFill/>
            </a:ln>
            <a:effectLst>
              <a:outerShdw blurRad="57150" rotWithShape="0" algn="bl" dir="5400000" dist="19050">
                <a:schemeClr val="accent4"/>
              </a:outerShdw>
            </a:effectLst>
          </p:spPr>
        </p:pic>
        <p:cxnSp>
          <p:nvCxnSpPr>
            <p:cNvPr id="153" name="Google Shape;153;p11"/>
            <p:cNvCxnSpPr>
              <a:stCxn id="150" idx="2"/>
              <a:endCxn id="151" idx="3"/>
            </p:cNvCxnSpPr>
            <p:nvPr/>
          </p:nvCxnSpPr>
          <p:spPr>
            <a:xfrm flipH="1" rot="-5400000">
              <a:off x="-352852" y="2971670"/>
              <a:ext cx="1893900" cy="190800"/>
            </a:xfrm>
            <a:prstGeom prst="bentConnector2">
              <a:avLst/>
            </a:prstGeom>
            <a:noFill/>
            <a:ln cap="flat" cmpd="sng" w="9525">
              <a:solidFill>
                <a:schemeClr val="dk2"/>
              </a:solidFill>
              <a:prstDash val="dash"/>
              <a:round/>
              <a:headEnd len="med" w="med" type="none"/>
              <a:tailEnd len="med" w="med" type="none"/>
            </a:ln>
          </p:spPr>
        </p:cxnSp>
        <p:cxnSp>
          <p:nvCxnSpPr>
            <p:cNvPr id="154" name="Google Shape;154;p11"/>
            <p:cNvCxnSpPr>
              <a:stCxn id="151" idx="1"/>
              <a:endCxn id="152" idx="1"/>
            </p:cNvCxnSpPr>
            <p:nvPr/>
          </p:nvCxnSpPr>
          <p:spPr>
            <a:xfrm flipH="1">
              <a:off x="498611" y="4013932"/>
              <a:ext cx="488400" cy="643500"/>
            </a:xfrm>
            <a:prstGeom prst="bentConnector3">
              <a:avLst>
                <a:gd fmla="val -48756" name="adj1"/>
              </a:avLst>
            </a:prstGeom>
            <a:noFill/>
            <a:ln cap="flat" cmpd="sng" w="9525">
              <a:solidFill>
                <a:schemeClr val="dk2"/>
              </a:solidFill>
              <a:prstDash val="dash"/>
              <a:round/>
              <a:headEnd len="med" w="med" type="none"/>
              <a:tailEnd len="med" w="med" type="none"/>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55" name="Shape 1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56" name="Shape 156"/>
        <p:cNvGrpSpPr/>
        <p:nvPr/>
      </p:nvGrpSpPr>
      <p:grpSpPr>
        <a:xfrm>
          <a:off x="0" y="0"/>
          <a:ext cx="0" cy="0"/>
          <a:chOff x="0" y="0"/>
          <a:chExt cx="0" cy="0"/>
        </a:xfrm>
      </p:grpSpPr>
      <p:grpSp>
        <p:nvGrpSpPr>
          <p:cNvPr id="157" name="Google Shape;157;p13"/>
          <p:cNvGrpSpPr/>
          <p:nvPr/>
        </p:nvGrpSpPr>
        <p:grpSpPr>
          <a:xfrm>
            <a:off x="0" y="0"/>
            <a:ext cx="9144003" cy="5143501"/>
            <a:chOff x="0" y="0"/>
            <a:chExt cx="9144003" cy="5143501"/>
          </a:xfrm>
        </p:grpSpPr>
        <p:pic>
          <p:nvPicPr>
            <p:cNvPr id="158" name="Google Shape;158;p13"/>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159" name="Google Shape;159;p13"/>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160" name="Google Shape;16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1" name="Google Shape;161;p13"/>
          <p:cNvSpPr txBox="1"/>
          <p:nvPr>
            <p:ph hasCustomPrompt="1" idx="2" type="title"/>
          </p:nvPr>
        </p:nvSpPr>
        <p:spPr>
          <a:xfrm>
            <a:off x="720000" y="1438458"/>
            <a:ext cx="7626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2" name="Google Shape;162;p13"/>
          <p:cNvSpPr txBox="1"/>
          <p:nvPr>
            <p:ph hasCustomPrompt="1" idx="3" type="title"/>
          </p:nvPr>
        </p:nvSpPr>
        <p:spPr>
          <a:xfrm>
            <a:off x="720000" y="3077591"/>
            <a:ext cx="7626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3"/>
          <p:cNvSpPr txBox="1"/>
          <p:nvPr>
            <p:ph hasCustomPrompt="1" idx="4" type="title"/>
          </p:nvPr>
        </p:nvSpPr>
        <p:spPr>
          <a:xfrm>
            <a:off x="3217344" y="1438458"/>
            <a:ext cx="7626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4" name="Google Shape;164;p13"/>
          <p:cNvSpPr txBox="1"/>
          <p:nvPr>
            <p:ph hasCustomPrompt="1" idx="5" type="title"/>
          </p:nvPr>
        </p:nvSpPr>
        <p:spPr>
          <a:xfrm>
            <a:off x="3217344" y="3077591"/>
            <a:ext cx="7626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5" name="Google Shape;165;p13"/>
          <p:cNvSpPr txBox="1"/>
          <p:nvPr>
            <p:ph hasCustomPrompt="1" idx="6" type="title"/>
          </p:nvPr>
        </p:nvSpPr>
        <p:spPr>
          <a:xfrm>
            <a:off x="5714688" y="1438450"/>
            <a:ext cx="876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6" name="Google Shape;166;p13"/>
          <p:cNvSpPr txBox="1"/>
          <p:nvPr>
            <p:ph hasCustomPrompt="1" idx="7" type="title"/>
          </p:nvPr>
        </p:nvSpPr>
        <p:spPr>
          <a:xfrm>
            <a:off x="5714688" y="3077596"/>
            <a:ext cx="876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7" name="Google Shape;167;p13"/>
          <p:cNvSpPr txBox="1"/>
          <p:nvPr>
            <p:ph idx="1" type="subTitle"/>
          </p:nvPr>
        </p:nvSpPr>
        <p:spPr>
          <a:xfrm>
            <a:off x="720000" y="1989550"/>
            <a:ext cx="2393400" cy="62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athway Extreme Light"/>
                <a:ea typeface="Pathway Extreme Light"/>
                <a:cs typeface="Pathway Extreme Light"/>
                <a:sym typeface="Pathway Extreme Light"/>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68" name="Google Shape;168;p13"/>
          <p:cNvSpPr txBox="1"/>
          <p:nvPr>
            <p:ph idx="8" type="subTitle"/>
          </p:nvPr>
        </p:nvSpPr>
        <p:spPr>
          <a:xfrm>
            <a:off x="3217348" y="1989550"/>
            <a:ext cx="2393400" cy="62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athway Extreme Light"/>
                <a:ea typeface="Pathway Extreme Light"/>
                <a:cs typeface="Pathway Extreme Light"/>
                <a:sym typeface="Pathway Extreme Light"/>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69" name="Google Shape;169;p13"/>
          <p:cNvSpPr txBox="1"/>
          <p:nvPr>
            <p:ph idx="9" type="subTitle"/>
          </p:nvPr>
        </p:nvSpPr>
        <p:spPr>
          <a:xfrm>
            <a:off x="5714696" y="1989550"/>
            <a:ext cx="2393400" cy="62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athway Extreme Light"/>
                <a:ea typeface="Pathway Extreme Light"/>
                <a:cs typeface="Pathway Extreme Light"/>
                <a:sym typeface="Pathway Extreme Light"/>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70" name="Google Shape;170;p13"/>
          <p:cNvSpPr txBox="1"/>
          <p:nvPr>
            <p:ph idx="13" type="subTitle"/>
          </p:nvPr>
        </p:nvSpPr>
        <p:spPr>
          <a:xfrm>
            <a:off x="720000" y="3628750"/>
            <a:ext cx="2393400" cy="62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athway Extreme Light"/>
                <a:ea typeface="Pathway Extreme Light"/>
                <a:cs typeface="Pathway Extreme Light"/>
                <a:sym typeface="Pathway Extreme Light"/>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71" name="Google Shape;171;p13"/>
          <p:cNvSpPr txBox="1"/>
          <p:nvPr>
            <p:ph idx="14" type="subTitle"/>
          </p:nvPr>
        </p:nvSpPr>
        <p:spPr>
          <a:xfrm>
            <a:off x="3217348" y="3628750"/>
            <a:ext cx="2393400" cy="62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athway Extreme Light"/>
                <a:ea typeface="Pathway Extreme Light"/>
                <a:cs typeface="Pathway Extreme Light"/>
                <a:sym typeface="Pathway Extreme Light"/>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72" name="Google Shape;172;p13"/>
          <p:cNvSpPr txBox="1"/>
          <p:nvPr>
            <p:ph idx="15" type="subTitle"/>
          </p:nvPr>
        </p:nvSpPr>
        <p:spPr>
          <a:xfrm>
            <a:off x="5714696" y="3628750"/>
            <a:ext cx="2393400" cy="62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athway Extreme Light"/>
                <a:ea typeface="Pathway Extreme Light"/>
                <a:cs typeface="Pathway Extreme Light"/>
                <a:sym typeface="Pathway Extreme Light"/>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73" name="Google Shape;173;p13"/>
          <p:cNvGrpSpPr/>
          <p:nvPr/>
        </p:nvGrpSpPr>
        <p:grpSpPr>
          <a:xfrm>
            <a:off x="6875873" y="3482900"/>
            <a:ext cx="2209200" cy="1535595"/>
            <a:chOff x="6875873" y="3482900"/>
            <a:chExt cx="2209200" cy="1535595"/>
          </a:xfrm>
        </p:grpSpPr>
        <p:pic>
          <p:nvPicPr>
            <p:cNvPr id="174" name="Google Shape;174;p13"/>
            <p:cNvPicPr preferRelativeResize="0"/>
            <p:nvPr/>
          </p:nvPicPr>
          <p:blipFill>
            <a:blip r:embed="rId3">
              <a:alphaModFix/>
            </a:blip>
            <a:stretch>
              <a:fillRect/>
            </a:stretch>
          </p:blipFill>
          <p:spPr>
            <a:xfrm flipH="1">
              <a:off x="8787698" y="3482900"/>
              <a:ext cx="297375" cy="297375"/>
            </a:xfrm>
            <a:prstGeom prst="rect">
              <a:avLst/>
            </a:prstGeom>
            <a:noFill/>
            <a:ln>
              <a:noFill/>
            </a:ln>
            <a:effectLst>
              <a:outerShdw blurRad="57150" rotWithShape="0" algn="bl" dir="5400000" dist="19050">
                <a:schemeClr val="accent4"/>
              </a:outerShdw>
            </a:effectLst>
          </p:spPr>
        </p:pic>
        <p:pic>
          <p:nvPicPr>
            <p:cNvPr id="175" name="Google Shape;175;p13"/>
            <p:cNvPicPr preferRelativeResize="0"/>
            <p:nvPr/>
          </p:nvPicPr>
          <p:blipFill>
            <a:blip r:embed="rId3">
              <a:alphaModFix/>
            </a:blip>
            <a:stretch>
              <a:fillRect/>
            </a:stretch>
          </p:blipFill>
          <p:spPr>
            <a:xfrm flipH="1">
              <a:off x="8563173" y="4258506"/>
              <a:ext cx="297375" cy="297364"/>
            </a:xfrm>
            <a:prstGeom prst="rect">
              <a:avLst/>
            </a:prstGeom>
            <a:noFill/>
            <a:ln>
              <a:noFill/>
            </a:ln>
            <a:effectLst>
              <a:outerShdw blurRad="57150" rotWithShape="0" algn="bl" dir="5400000" dist="19050">
                <a:schemeClr val="accent4"/>
              </a:outerShdw>
            </a:effectLst>
          </p:spPr>
        </p:pic>
        <p:cxnSp>
          <p:nvCxnSpPr>
            <p:cNvPr id="176" name="Google Shape;176;p13"/>
            <p:cNvCxnSpPr>
              <a:stCxn id="177" idx="1"/>
              <a:endCxn id="175" idx="2"/>
            </p:cNvCxnSpPr>
            <p:nvPr/>
          </p:nvCxnSpPr>
          <p:spPr>
            <a:xfrm flipH="1" rot="10800000">
              <a:off x="7173249" y="4556013"/>
              <a:ext cx="1538700" cy="313800"/>
            </a:xfrm>
            <a:prstGeom prst="bentConnector2">
              <a:avLst/>
            </a:prstGeom>
            <a:noFill/>
            <a:ln cap="flat" cmpd="sng" w="9525">
              <a:solidFill>
                <a:schemeClr val="dk2"/>
              </a:solidFill>
              <a:prstDash val="dash"/>
              <a:round/>
              <a:headEnd len="med" w="med" type="none"/>
              <a:tailEnd len="med" w="med" type="none"/>
            </a:ln>
          </p:spPr>
        </p:cxnSp>
        <p:cxnSp>
          <p:nvCxnSpPr>
            <p:cNvPr id="178" name="Google Shape;178;p13"/>
            <p:cNvCxnSpPr>
              <a:stCxn id="174" idx="2"/>
              <a:endCxn id="175" idx="0"/>
            </p:cNvCxnSpPr>
            <p:nvPr/>
          </p:nvCxnSpPr>
          <p:spPr>
            <a:xfrm rot="5400000">
              <a:off x="8585086" y="3907175"/>
              <a:ext cx="478200" cy="224400"/>
            </a:xfrm>
            <a:prstGeom prst="bentConnector3">
              <a:avLst>
                <a:gd fmla="val 50003" name="adj1"/>
              </a:avLst>
            </a:prstGeom>
            <a:noFill/>
            <a:ln cap="flat" cmpd="sng" w="9525">
              <a:solidFill>
                <a:schemeClr val="dk2"/>
              </a:solidFill>
              <a:prstDash val="dash"/>
              <a:round/>
              <a:headEnd len="med" w="med" type="none"/>
              <a:tailEnd len="med" w="med" type="none"/>
            </a:ln>
          </p:spPr>
        </p:cxnSp>
        <p:pic>
          <p:nvPicPr>
            <p:cNvPr id="177" name="Google Shape;177;p13"/>
            <p:cNvPicPr preferRelativeResize="0"/>
            <p:nvPr/>
          </p:nvPicPr>
          <p:blipFill>
            <a:blip r:embed="rId3">
              <a:alphaModFix/>
            </a:blip>
            <a:stretch>
              <a:fillRect/>
            </a:stretch>
          </p:blipFill>
          <p:spPr>
            <a:xfrm flipH="1">
              <a:off x="6875873" y="4721131"/>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79" name="Shape 179"/>
        <p:cNvGrpSpPr/>
        <p:nvPr/>
      </p:nvGrpSpPr>
      <p:grpSpPr>
        <a:xfrm>
          <a:off x="0" y="0"/>
          <a:ext cx="0" cy="0"/>
          <a:chOff x="0" y="0"/>
          <a:chExt cx="0" cy="0"/>
        </a:xfrm>
      </p:grpSpPr>
      <p:grpSp>
        <p:nvGrpSpPr>
          <p:cNvPr id="180" name="Google Shape;180;p14"/>
          <p:cNvGrpSpPr/>
          <p:nvPr/>
        </p:nvGrpSpPr>
        <p:grpSpPr>
          <a:xfrm>
            <a:off x="0" y="0"/>
            <a:ext cx="9144003" cy="5143501"/>
            <a:chOff x="0" y="0"/>
            <a:chExt cx="9144003" cy="5143501"/>
          </a:xfrm>
        </p:grpSpPr>
        <p:pic>
          <p:nvPicPr>
            <p:cNvPr id="181" name="Google Shape;181;p14"/>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182" name="Google Shape;182;p14"/>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183" name="Google Shape;183;p14"/>
          <p:cNvSpPr txBox="1"/>
          <p:nvPr>
            <p:ph type="title"/>
          </p:nvPr>
        </p:nvSpPr>
        <p:spPr>
          <a:xfrm>
            <a:off x="1727575" y="537275"/>
            <a:ext cx="3021300" cy="482700"/>
          </a:xfrm>
          <a:prstGeom prst="rect">
            <a:avLst/>
          </a:prstGeom>
          <a:solidFill>
            <a:schemeClr val="accent3"/>
          </a:solidFill>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84" name="Google Shape;184;p14"/>
          <p:cNvGrpSpPr/>
          <p:nvPr/>
        </p:nvGrpSpPr>
        <p:grpSpPr>
          <a:xfrm>
            <a:off x="99523" y="2405594"/>
            <a:ext cx="535500" cy="2436675"/>
            <a:chOff x="99523" y="2405594"/>
            <a:chExt cx="535500" cy="2436675"/>
          </a:xfrm>
        </p:grpSpPr>
        <p:pic>
          <p:nvPicPr>
            <p:cNvPr id="185" name="Google Shape;185;p14"/>
            <p:cNvPicPr preferRelativeResize="0"/>
            <p:nvPr/>
          </p:nvPicPr>
          <p:blipFill>
            <a:blip r:embed="rId3">
              <a:alphaModFix/>
            </a:blip>
            <a:stretch>
              <a:fillRect/>
            </a:stretch>
          </p:blipFill>
          <p:spPr>
            <a:xfrm flipH="1">
              <a:off x="99523" y="2405594"/>
              <a:ext cx="297375" cy="297375"/>
            </a:xfrm>
            <a:prstGeom prst="rect">
              <a:avLst/>
            </a:prstGeom>
            <a:noFill/>
            <a:ln>
              <a:noFill/>
            </a:ln>
            <a:effectLst>
              <a:outerShdw blurRad="57150" rotWithShape="0" algn="bl" dir="5400000" dist="19050">
                <a:schemeClr val="accent4"/>
              </a:outerShdw>
            </a:effectLst>
          </p:spPr>
        </p:pic>
        <p:pic>
          <p:nvPicPr>
            <p:cNvPr id="186" name="Google Shape;186;p14"/>
            <p:cNvPicPr preferRelativeResize="0"/>
            <p:nvPr/>
          </p:nvPicPr>
          <p:blipFill>
            <a:blip r:embed="rId3">
              <a:alphaModFix/>
            </a:blip>
            <a:stretch>
              <a:fillRect/>
            </a:stretch>
          </p:blipFill>
          <p:spPr>
            <a:xfrm flipH="1" rot="10800000">
              <a:off x="99523" y="3898394"/>
              <a:ext cx="297375" cy="297375"/>
            </a:xfrm>
            <a:prstGeom prst="rect">
              <a:avLst/>
            </a:prstGeom>
            <a:noFill/>
            <a:ln>
              <a:noFill/>
            </a:ln>
            <a:effectLst>
              <a:outerShdw blurRad="57150" rotWithShape="0" algn="bl" dir="5400000" dist="19050">
                <a:schemeClr val="accent4"/>
              </a:outerShdw>
            </a:effectLst>
          </p:spPr>
        </p:pic>
        <p:pic>
          <p:nvPicPr>
            <p:cNvPr id="187" name="Google Shape;187;p14"/>
            <p:cNvPicPr preferRelativeResize="0"/>
            <p:nvPr/>
          </p:nvPicPr>
          <p:blipFill>
            <a:blip r:embed="rId3">
              <a:alphaModFix/>
            </a:blip>
            <a:stretch>
              <a:fillRect/>
            </a:stretch>
          </p:blipFill>
          <p:spPr>
            <a:xfrm flipH="1">
              <a:off x="337648" y="4544744"/>
              <a:ext cx="297375" cy="297375"/>
            </a:xfrm>
            <a:prstGeom prst="rect">
              <a:avLst/>
            </a:prstGeom>
            <a:noFill/>
            <a:ln>
              <a:noFill/>
            </a:ln>
            <a:effectLst>
              <a:outerShdw blurRad="57150" rotWithShape="0" algn="bl" dir="5400000" dist="19050">
                <a:schemeClr val="accent4"/>
              </a:outerShdw>
            </a:effectLst>
          </p:spPr>
        </p:pic>
        <p:cxnSp>
          <p:nvCxnSpPr>
            <p:cNvPr id="188" name="Google Shape;188;p14"/>
            <p:cNvCxnSpPr>
              <a:stCxn id="185" idx="2"/>
              <a:endCxn id="186" idx="2"/>
            </p:cNvCxnSpPr>
            <p:nvPr/>
          </p:nvCxnSpPr>
          <p:spPr>
            <a:xfrm flipH="1" rot="-5400000">
              <a:off x="-349239" y="3300420"/>
              <a:ext cx="1195500" cy="600"/>
            </a:xfrm>
            <a:prstGeom prst="bentConnector3">
              <a:avLst>
                <a:gd fmla="val 49997" name="adj1"/>
              </a:avLst>
            </a:prstGeom>
            <a:noFill/>
            <a:ln cap="flat" cmpd="sng" w="9525">
              <a:solidFill>
                <a:schemeClr val="dk2"/>
              </a:solidFill>
              <a:prstDash val="dash"/>
              <a:round/>
              <a:headEnd len="med" w="med" type="none"/>
              <a:tailEnd len="med" w="med" type="none"/>
            </a:ln>
          </p:spPr>
        </p:cxnSp>
        <p:cxnSp>
          <p:nvCxnSpPr>
            <p:cNvPr id="189" name="Google Shape;189;p14"/>
            <p:cNvCxnSpPr>
              <a:stCxn id="186" idx="0"/>
              <a:endCxn id="187" idx="2"/>
            </p:cNvCxnSpPr>
            <p:nvPr/>
          </p:nvCxnSpPr>
          <p:spPr>
            <a:xfrm flipH="1" rot="-5400000">
              <a:off x="44061" y="4399920"/>
              <a:ext cx="646500" cy="238200"/>
            </a:xfrm>
            <a:prstGeom prst="bentConnector5">
              <a:avLst>
                <a:gd fmla="val 26990" name="adj1"/>
                <a:gd fmla="val -62421" name="adj2"/>
                <a:gd fmla="val 136810" name="adj3"/>
              </a:avLst>
            </a:prstGeom>
            <a:noFill/>
            <a:ln cap="flat" cmpd="sng" w="9525">
              <a:solidFill>
                <a:schemeClr val="dk2"/>
              </a:solidFill>
              <a:prstDash val="dash"/>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90" name="Shape 190"/>
        <p:cNvGrpSpPr/>
        <p:nvPr/>
      </p:nvGrpSpPr>
      <p:grpSpPr>
        <a:xfrm>
          <a:off x="0" y="0"/>
          <a:ext cx="0" cy="0"/>
          <a:chOff x="0" y="0"/>
          <a:chExt cx="0" cy="0"/>
        </a:xfrm>
      </p:grpSpPr>
      <p:grpSp>
        <p:nvGrpSpPr>
          <p:cNvPr id="191" name="Google Shape;191;p15"/>
          <p:cNvGrpSpPr/>
          <p:nvPr/>
        </p:nvGrpSpPr>
        <p:grpSpPr>
          <a:xfrm>
            <a:off x="0" y="0"/>
            <a:ext cx="9144003" cy="5143501"/>
            <a:chOff x="0" y="0"/>
            <a:chExt cx="9144003" cy="5143501"/>
          </a:xfrm>
        </p:grpSpPr>
        <p:pic>
          <p:nvPicPr>
            <p:cNvPr id="192" name="Google Shape;192;p15"/>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193" name="Google Shape;193;p15"/>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194" name="Google Shape;194;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95" name="Google Shape;195;p15"/>
          <p:cNvGrpSpPr/>
          <p:nvPr/>
        </p:nvGrpSpPr>
        <p:grpSpPr>
          <a:xfrm>
            <a:off x="6875873" y="3482900"/>
            <a:ext cx="2209200" cy="1535595"/>
            <a:chOff x="6875873" y="3482900"/>
            <a:chExt cx="2209200" cy="1535595"/>
          </a:xfrm>
        </p:grpSpPr>
        <p:pic>
          <p:nvPicPr>
            <p:cNvPr id="196" name="Google Shape;196;p15"/>
            <p:cNvPicPr preferRelativeResize="0"/>
            <p:nvPr/>
          </p:nvPicPr>
          <p:blipFill>
            <a:blip r:embed="rId3">
              <a:alphaModFix/>
            </a:blip>
            <a:stretch>
              <a:fillRect/>
            </a:stretch>
          </p:blipFill>
          <p:spPr>
            <a:xfrm flipH="1">
              <a:off x="8787698" y="3482900"/>
              <a:ext cx="297375" cy="297375"/>
            </a:xfrm>
            <a:prstGeom prst="rect">
              <a:avLst/>
            </a:prstGeom>
            <a:noFill/>
            <a:ln>
              <a:noFill/>
            </a:ln>
            <a:effectLst>
              <a:outerShdw blurRad="57150" rotWithShape="0" algn="bl" dir="5400000" dist="19050">
                <a:schemeClr val="accent4"/>
              </a:outerShdw>
            </a:effectLst>
          </p:spPr>
        </p:pic>
        <p:pic>
          <p:nvPicPr>
            <p:cNvPr id="197" name="Google Shape;197;p15"/>
            <p:cNvPicPr preferRelativeResize="0"/>
            <p:nvPr/>
          </p:nvPicPr>
          <p:blipFill>
            <a:blip r:embed="rId3">
              <a:alphaModFix/>
            </a:blip>
            <a:stretch>
              <a:fillRect/>
            </a:stretch>
          </p:blipFill>
          <p:spPr>
            <a:xfrm flipH="1">
              <a:off x="8563173" y="4258506"/>
              <a:ext cx="297375" cy="297364"/>
            </a:xfrm>
            <a:prstGeom prst="rect">
              <a:avLst/>
            </a:prstGeom>
            <a:noFill/>
            <a:ln>
              <a:noFill/>
            </a:ln>
            <a:effectLst>
              <a:outerShdw blurRad="57150" rotWithShape="0" algn="bl" dir="5400000" dist="19050">
                <a:schemeClr val="accent4"/>
              </a:outerShdw>
            </a:effectLst>
          </p:spPr>
        </p:pic>
        <p:cxnSp>
          <p:nvCxnSpPr>
            <p:cNvPr id="198" name="Google Shape;198;p15"/>
            <p:cNvCxnSpPr>
              <a:stCxn id="199" idx="1"/>
              <a:endCxn id="197" idx="2"/>
            </p:cNvCxnSpPr>
            <p:nvPr/>
          </p:nvCxnSpPr>
          <p:spPr>
            <a:xfrm flipH="1" rot="10800000">
              <a:off x="7173249" y="4556013"/>
              <a:ext cx="1538700" cy="313800"/>
            </a:xfrm>
            <a:prstGeom prst="bentConnector2">
              <a:avLst/>
            </a:prstGeom>
            <a:noFill/>
            <a:ln cap="flat" cmpd="sng" w="9525">
              <a:solidFill>
                <a:schemeClr val="dk2"/>
              </a:solidFill>
              <a:prstDash val="dash"/>
              <a:round/>
              <a:headEnd len="med" w="med" type="none"/>
              <a:tailEnd len="med" w="med" type="none"/>
            </a:ln>
          </p:spPr>
        </p:cxnSp>
        <p:cxnSp>
          <p:nvCxnSpPr>
            <p:cNvPr id="200" name="Google Shape;200;p15"/>
            <p:cNvCxnSpPr>
              <a:stCxn id="196" idx="2"/>
              <a:endCxn id="197" idx="0"/>
            </p:cNvCxnSpPr>
            <p:nvPr/>
          </p:nvCxnSpPr>
          <p:spPr>
            <a:xfrm rot="5400000">
              <a:off x="8585086" y="3907175"/>
              <a:ext cx="478200" cy="224400"/>
            </a:xfrm>
            <a:prstGeom prst="bentConnector3">
              <a:avLst>
                <a:gd fmla="val 50003" name="adj1"/>
              </a:avLst>
            </a:prstGeom>
            <a:noFill/>
            <a:ln cap="flat" cmpd="sng" w="9525">
              <a:solidFill>
                <a:schemeClr val="dk2"/>
              </a:solidFill>
              <a:prstDash val="dash"/>
              <a:round/>
              <a:headEnd len="med" w="med" type="none"/>
              <a:tailEnd len="med" w="med" type="none"/>
            </a:ln>
          </p:spPr>
        </p:cxnSp>
        <p:pic>
          <p:nvPicPr>
            <p:cNvPr id="199" name="Google Shape;199;p15"/>
            <p:cNvPicPr preferRelativeResize="0"/>
            <p:nvPr/>
          </p:nvPicPr>
          <p:blipFill>
            <a:blip r:embed="rId3">
              <a:alphaModFix/>
            </a:blip>
            <a:stretch>
              <a:fillRect/>
            </a:stretch>
          </p:blipFill>
          <p:spPr>
            <a:xfrm flipH="1">
              <a:off x="6875873" y="4721131"/>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2_1">
    <p:spTree>
      <p:nvGrpSpPr>
        <p:cNvPr id="201" name="Shape 201"/>
        <p:cNvGrpSpPr/>
        <p:nvPr/>
      </p:nvGrpSpPr>
      <p:grpSpPr>
        <a:xfrm>
          <a:off x="0" y="0"/>
          <a:ext cx="0" cy="0"/>
          <a:chOff x="0" y="0"/>
          <a:chExt cx="0" cy="0"/>
        </a:xfrm>
      </p:grpSpPr>
      <p:grpSp>
        <p:nvGrpSpPr>
          <p:cNvPr id="202" name="Google Shape;202;p16"/>
          <p:cNvGrpSpPr/>
          <p:nvPr/>
        </p:nvGrpSpPr>
        <p:grpSpPr>
          <a:xfrm>
            <a:off x="0" y="0"/>
            <a:ext cx="9144003" cy="5143501"/>
            <a:chOff x="0" y="0"/>
            <a:chExt cx="9144003" cy="5143501"/>
          </a:xfrm>
        </p:grpSpPr>
        <p:pic>
          <p:nvPicPr>
            <p:cNvPr id="203" name="Google Shape;203;p16"/>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204" name="Google Shape;204;p16"/>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205" name="Google Shape;205;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06" name="Google Shape;206;p16"/>
          <p:cNvGrpSpPr/>
          <p:nvPr/>
        </p:nvGrpSpPr>
        <p:grpSpPr>
          <a:xfrm rot="5400000">
            <a:off x="-148002" y="3017475"/>
            <a:ext cx="2171970" cy="1769626"/>
            <a:chOff x="6875879" y="3248875"/>
            <a:chExt cx="2171970" cy="1769626"/>
          </a:xfrm>
        </p:grpSpPr>
        <p:pic>
          <p:nvPicPr>
            <p:cNvPr id="207" name="Google Shape;207;p16"/>
            <p:cNvPicPr preferRelativeResize="0"/>
            <p:nvPr/>
          </p:nvPicPr>
          <p:blipFill>
            <a:blip r:embed="rId3">
              <a:alphaModFix/>
            </a:blip>
            <a:stretch>
              <a:fillRect/>
            </a:stretch>
          </p:blipFill>
          <p:spPr>
            <a:xfrm flipH="1" rot="-5400000">
              <a:off x="8750473" y="3248875"/>
              <a:ext cx="297375" cy="297375"/>
            </a:xfrm>
            <a:prstGeom prst="rect">
              <a:avLst/>
            </a:prstGeom>
            <a:noFill/>
            <a:ln>
              <a:noFill/>
            </a:ln>
            <a:effectLst>
              <a:outerShdw blurRad="57150" rotWithShape="0" algn="bl" dir="5400000" dist="19050">
                <a:schemeClr val="accent4"/>
              </a:outerShdw>
            </a:effectLst>
          </p:spPr>
        </p:pic>
        <p:pic>
          <p:nvPicPr>
            <p:cNvPr id="208" name="Google Shape;208;p16"/>
            <p:cNvPicPr preferRelativeResize="0"/>
            <p:nvPr/>
          </p:nvPicPr>
          <p:blipFill>
            <a:blip r:embed="rId3">
              <a:alphaModFix/>
            </a:blip>
            <a:stretch>
              <a:fillRect/>
            </a:stretch>
          </p:blipFill>
          <p:spPr>
            <a:xfrm flipH="1" rot="-5400000">
              <a:off x="8621673" y="4258456"/>
              <a:ext cx="297375" cy="297364"/>
            </a:xfrm>
            <a:prstGeom prst="rect">
              <a:avLst/>
            </a:prstGeom>
            <a:noFill/>
            <a:ln>
              <a:noFill/>
            </a:ln>
            <a:effectLst>
              <a:outerShdw blurRad="57150" rotWithShape="0" algn="bl" dir="5400000" dist="19050">
                <a:schemeClr val="accent4"/>
              </a:outerShdw>
            </a:effectLst>
          </p:spPr>
        </p:pic>
        <p:cxnSp>
          <p:nvCxnSpPr>
            <p:cNvPr id="209" name="Google Shape;209;p16"/>
            <p:cNvCxnSpPr>
              <a:stCxn id="210" idx="1"/>
              <a:endCxn id="208" idx="3"/>
            </p:cNvCxnSpPr>
            <p:nvPr/>
          </p:nvCxnSpPr>
          <p:spPr>
            <a:xfrm rot="-5400000">
              <a:off x="7814761" y="3765625"/>
              <a:ext cx="165300" cy="1745700"/>
            </a:xfrm>
            <a:prstGeom prst="bentConnector3">
              <a:avLst>
                <a:gd fmla="val 50000" name="adj1"/>
              </a:avLst>
            </a:prstGeom>
            <a:noFill/>
            <a:ln cap="flat" cmpd="sng" w="9525">
              <a:solidFill>
                <a:schemeClr val="dk2"/>
              </a:solidFill>
              <a:prstDash val="dash"/>
              <a:round/>
              <a:headEnd len="med" w="med" type="none"/>
              <a:tailEnd len="med" w="med" type="none"/>
            </a:ln>
          </p:spPr>
        </p:cxnSp>
        <p:cxnSp>
          <p:nvCxnSpPr>
            <p:cNvPr id="211" name="Google Shape;211;p16"/>
            <p:cNvCxnSpPr>
              <a:stCxn id="207" idx="2"/>
              <a:endCxn id="208" idx="1"/>
            </p:cNvCxnSpPr>
            <p:nvPr/>
          </p:nvCxnSpPr>
          <p:spPr>
            <a:xfrm flipH="1">
              <a:off x="8770348" y="3397562"/>
              <a:ext cx="277500" cy="861000"/>
            </a:xfrm>
            <a:prstGeom prst="bentConnector4">
              <a:avLst>
                <a:gd fmla="val -85811" name="adj1"/>
                <a:gd fmla="val 58628" name="adj2"/>
              </a:avLst>
            </a:prstGeom>
            <a:noFill/>
            <a:ln cap="flat" cmpd="sng" w="9525">
              <a:solidFill>
                <a:schemeClr val="dk2"/>
              </a:solidFill>
              <a:prstDash val="dash"/>
              <a:round/>
              <a:headEnd len="med" w="med" type="none"/>
              <a:tailEnd len="med" w="med" type="none"/>
            </a:ln>
          </p:spPr>
        </p:cxnSp>
        <p:pic>
          <p:nvPicPr>
            <p:cNvPr id="210" name="Google Shape;210;p16"/>
            <p:cNvPicPr preferRelativeResize="0"/>
            <p:nvPr/>
          </p:nvPicPr>
          <p:blipFill>
            <a:blip r:embed="rId3">
              <a:alphaModFix/>
            </a:blip>
            <a:stretch>
              <a:fillRect/>
            </a:stretch>
          </p:blipFill>
          <p:spPr>
            <a:xfrm flipH="1" rot="-5400000">
              <a:off x="6875873" y="4721131"/>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_2">
    <p:spTree>
      <p:nvGrpSpPr>
        <p:cNvPr id="212" name="Shape 212"/>
        <p:cNvGrpSpPr/>
        <p:nvPr/>
      </p:nvGrpSpPr>
      <p:grpSpPr>
        <a:xfrm>
          <a:off x="0" y="0"/>
          <a:ext cx="0" cy="0"/>
          <a:chOff x="0" y="0"/>
          <a:chExt cx="0" cy="0"/>
        </a:xfrm>
      </p:grpSpPr>
      <p:grpSp>
        <p:nvGrpSpPr>
          <p:cNvPr id="213" name="Google Shape;213;p17"/>
          <p:cNvGrpSpPr/>
          <p:nvPr/>
        </p:nvGrpSpPr>
        <p:grpSpPr>
          <a:xfrm>
            <a:off x="0" y="0"/>
            <a:ext cx="9144003" cy="5143501"/>
            <a:chOff x="0" y="0"/>
            <a:chExt cx="9144003" cy="5143501"/>
          </a:xfrm>
        </p:grpSpPr>
        <p:pic>
          <p:nvPicPr>
            <p:cNvPr id="214" name="Google Shape;214;p17"/>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215" name="Google Shape;215;p17"/>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216" name="Google Shape;216;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17" name="Google Shape;217;p17"/>
          <p:cNvGrpSpPr/>
          <p:nvPr/>
        </p:nvGrpSpPr>
        <p:grpSpPr>
          <a:xfrm>
            <a:off x="2697813" y="3572610"/>
            <a:ext cx="6325320" cy="1450125"/>
            <a:chOff x="2697813" y="3572610"/>
            <a:chExt cx="6325320" cy="1450125"/>
          </a:xfrm>
        </p:grpSpPr>
        <p:grpSp>
          <p:nvGrpSpPr>
            <p:cNvPr id="218" name="Google Shape;218;p17"/>
            <p:cNvGrpSpPr/>
            <p:nvPr/>
          </p:nvGrpSpPr>
          <p:grpSpPr>
            <a:xfrm rot="-5400000">
              <a:off x="7707161" y="3706757"/>
              <a:ext cx="1450120" cy="1181826"/>
              <a:chOff x="8563179" y="657519"/>
              <a:chExt cx="1450120" cy="1181826"/>
            </a:xfrm>
          </p:grpSpPr>
          <p:pic>
            <p:nvPicPr>
              <p:cNvPr id="219" name="Google Shape;219;p17"/>
              <p:cNvPicPr preferRelativeResize="0"/>
              <p:nvPr/>
            </p:nvPicPr>
            <p:blipFill>
              <a:blip r:embed="rId3">
                <a:alphaModFix/>
              </a:blip>
              <a:stretch>
                <a:fillRect/>
              </a:stretch>
            </p:blipFill>
            <p:spPr>
              <a:xfrm rot="5400000">
                <a:off x="9715923" y="1541969"/>
                <a:ext cx="297375" cy="297375"/>
              </a:xfrm>
              <a:prstGeom prst="rect">
                <a:avLst/>
              </a:prstGeom>
              <a:noFill/>
              <a:ln>
                <a:noFill/>
              </a:ln>
              <a:effectLst>
                <a:outerShdw blurRad="57150" rotWithShape="0" algn="bl" dir="5400000" dist="19050">
                  <a:schemeClr val="accent4"/>
                </a:outerShdw>
              </a:effectLst>
            </p:spPr>
          </p:pic>
          <p:pic>
            <p:nvPicPr>
              <p:cNvPr id="220" name="Google Shape;220;p17"/>
              <p:cNvPicPr preferRelativeResize="0"/>
              <p:nvPr/>
            </p:nvPicPr>
            <p:blipFill>
              <a:blip r:embed="rId3">
                <a:alphaModFix/>
              </a:blip>
              <a:stretch>
                <a:fillRect/>
              </a:stretch>
            </p:blipFill>
            <p:spPr>
              <a:xfrm rot="5400000">
                <a:off x="8563173" y="657525"/>
                <a:ext cx="297375" cy="297364"/>
              </a:xfrm>
              <a:prstGeom prst="rect">
                <a:avLst/>
              </a:prstGeom>
              <a:noFill/>
              <a:ln>
                <a:noFill/>
              </a:ln>
              <a:effectLst>
                <a:outerShdw blurRad="57150" rotWithShape="0" algn="bl" dir="5400000" dist="19050">
                  <a:schemeClr val="accent4"/>
                </a:outerShdw>
              </a:effectLst>
            </p:spPr>
          </p:pic>
          <p:cxnSp>
            <p:nvCxnSpPr>
              <p:cNvPr id="221" name="Google Shape;221;p17"/>
              <p:cNvCxnSpPr>
                <a:stCxn id="219" idx="2"/>
                <a:endCxn id="220" idx="3"/>
              </p:cNvCxnSpPr>
              <p:nvPr/>
            </p:nvCxnSpPr>
            <p:spPr>
              <a:xfrm rot="10800000">
                <a:off x="8711823" y="954757"/>
                <a:ext cx="1004100" cy="735900"/>
              </a:xfrm>
              <a:prstGeom prst="bentConnector2">
                <a:avLst/>
              </a:prstGeom>
              <a:noFill/>
              <a:ln cap="flat" cmpd="sng" w="9525">
                <a:solidFill>
                  <a:schemeClr val="dk2"/>
                </a:solidFill>
                <a:prstDash val="dash"/>
                <a:round/>
                <a:headEnd len="med" w="med" type="none"/>
                <a:tailEnd len="med" w="med" type="none"/>
              </a:ln>
            </p:spPr>
          </p:cxnSp>
        </p:grpSp>
        <p:pic>
          <p:nvPicPr>
            <p:cNvPr id="222" name="Google Shape;222;p17"/>
            <p:cNvPicPr preferRelativeResize="0"/>
            <p:nvPr/>
          </p:nvPicPr>
          <p:blipFill>
            <a:blip r:embed="rId3">
              <a:alphaModFix/>
            </a:blip>
            <a:stretch>
              <a:fillRect/>
            </a:stretch>
          </p:blipFill>
          <p:spPr>
            <a:xfrm rot="5400000">
              <a:off x="2697808" y="4725365"/>
              <a:ext cx="297375" cy="297364"/>
            </a:xfrm>
            <a:prstGeom prst="rect">
              <a:avLst/>
            </a:prstGeom>
            <a:noFill/>
            <a:ln>
              <a:noFill/>
            </a:ln>
            <a:effectLst>
              <a:outerShdw blurRad="57150" rotWithShape="0" algn="bl" dir="5400000" dist="19050">
                <a:schemeClr val="accent4"/>
              </a:outerShdw>
            </a:effectLst>
          </p:spPr>
        </p:pic>
        <p:cxnSp>
          <p:nvCxnSpPr>
            <p:cNvPr id="223" name="Google Shape;223;p17"/>
            <p:cNvCxnSpPr>
              <a:stCxn id="220" idx="0"/>
              <a:endCxn id="222" idx="0"/>
            </p:cNvCxnSpPr>
            <p:nvPr/>
          </p:nvCxnSpPr>
          <p:spPr>
            <a:xfrm rot="5400000">
              <a:off x="5418245" y="2302415"/>
              <a:ext cx="148800" cy="4994700"/>
            </a:xfrm>
            <a:prstGeom prst="bentConnector4">
              <a:avLst>
                <a:gd fmla="val -160030" name="adj1"/>
                <a:gd fmla="val 51490" name="adj2"/>
              </a:avLst>
            </a:prstGeom>
            <a:noFill/>
            <a:ln cap="flat" cmpd="sng" w="9525">
              <a:solidFill>
                <a:schemeClr val="dk2"/>
              </a:solidFill>
              <a:prstDash val="dash"/>
              <a:round/>
              <a:headEnd len="med" w="med" type="none"/>
              <a:tailEnd len="med" w="med"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224" name="Shape 224"/>
        <p:cNvGrpSpPr/>
        <p:nvPr/>
      </p:nvGrpSpPr>
      <p:grpSpPr>
        <a:xfrm>
          <a:off x="0" y="0"/>
          <a:ext cx="0" cy="0"/>
          <a:chOff x="0" y="0"/>
          <a:chExt cx="0" cy="0"/>
        </a:xfrm>
      </p:grpSpPr>
      <p:grpSp>
        <p:nvGrpSpPr>
          <p:cNvPr id="225" name="Google Shape;225;p18"/>
          <p:cNvGrpSpPr/>
          <p:nvPr/>
        </p:nvGrpSpPr>
        <p:grpSpPr>
          <a:xfrm>
            <a:off x="0" y="0"/>
            <a:ext cx="9144003" cy="5143501"/>
            <a:chOff x="0" y="0"/>
            <a:chExt cx="9144003" cy="5143501"/>
          </a:xfrm>
        </p:grpSpPr>
        <p:pic>
          <p:nvPicPr>
            <p:cNvPr id="226" name="Google Shape;226;p18"/>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227" name="Google Shape;227;p18"/>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228" name="Google Shape;228;p18"/>
          <p:cNvSpPr txBox="1"/>
          <p:nvPr>
            <p:ph type="title"/>
          </p:nvPr>
        </p:nvSpPr>
        <p:spPr>
          <a:xfrm>
            <a:off x="3791325" y="3294300"/>
            <a:ext cx="4631100" cy="662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9" name="Google Shape;229;p18"/>
          <p:cNvSpPr txBox="1"/>
          <p:nvPr>
            <p:ph idx="1" type="subTitle"/>
          </p:nvPr>
        </p:nvSpPr>
        <p:spPr>
          <a:xfrm>
            <a:off x="3791325" y="3899000"/>
            <a:ext cx="4631100" cy="6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30" name="Google Shape;230;p18"/>
          <p:cNvSpPr/>
          <p:nvPr>
            <p:ph idx="2" type="pic"/>
          </p:nvPr>
        </p:nvSpPr>
        <p:spPr>
          <a:xfrm>
            <a:off x="3799550" y="539500"/>
            <a:ext cx="4631100" cy="2598300"/>
          </a:xfrm>
          <a:prstGeom prst="roundRect">
            <a:avLst>
              <a:gd fmla="val 16667" name="adj"/>
            </a:avLst>
          </a:prstGeom>
          <a:noFill/>
          <a:ln>
            <a:noFill/>
          </a:ln>
        </p:spPr>
      </p:sp>
      <p:sp>
        <p:nvSpPr>
          <p:cNvPr id="231" name="Google Shape;231;p18"/>
          <p:cNvSpPr/>
          <p:nvPr>
            <p:ph idx="3" type="pic"/>
          </p:nvPr>
        </p:nvSpPr>
        <p:spPr>
          <a:xfrm>
            <a:off x="713225" y="539500"/>
            <a:ext cx="2866200" cy="4064400"/>
          </a:xfrm>
          <a:prstGeom prst="roundRect">
            <a:avLst>
              <a:gd fmla="val 16667" name="adj"/>
            </a:avLst>
          </a:prstGeom>
          <a:noFill/>
          <a:ln>
            <a:noFill/>
          </a:ln>
        </p:spPr>
      </p:sp>
      <p:grpSp>
        <p:nvGrpSpPr>
          <p:cNvPr id="232" name="Google Shape;232;p18"/>
          <p:cNvGrpSpPr/>
          <p:nvPr/>
        </p:nvGrpSpPr>
        <p:grpSpPr>
          <a:xfrm>
            <a:off x="99523" y="2405594"/>
            <a:ext cx="535500" cy="2436675"/>
            <a:chOff x="99523" y="2405594"/>
            <a:chExt cx="535500" cy="2436675"/>
          </a:xfrm>
        </p:grpSpPr>
        <p:pic>
          <p:nvPicPr>
            <p:cNvPr id="233" name="Google Shape;233;p18"/>
            <p:cNvPicPr preferRelativeResize="0"/>
            <p:nvPr/>
          </p:nvPicPr>
          <p:blipFill>
            <a:blip r:embed="rId3">
              <a:alphaModFix/>
            </a:blip>
            <a:stretch>
              <a:fillRect/>
            </a:stretch>
          </p:blipFill>
          <p:spPr>
            <a:xfrm flipH="1">
              <a:off x="99523" y="2405594"/>
              <a:ext cx="297375" cy="297375"/>
            </a:xfrm>
            <a:prstGeom prst="rect">
              <a:avLst/>
            </a:prstGeom>
            <a:noFill/>
            <a:ln>
              <a:noFill/>
            </a:ln>
            <a:effectLst>
              <a:outerShdw blurRad="57150" rotWithShape="0" algn="bl" dir="5400000" dist="19050">
                <a:schemeClr val="accent4"/>
              </a:outerShdw>
            </a:effectLst>
          </p:spPr>
        </p:pic>
        <p:pic>
          <p:nvPicPr>
            <p:cNvPr id="234" name="Google Shape;234;p18"/>
            <p:cNvPicPr preferRelativeResize="0"/>
            <p:nvPr/>
          </p:nvPicPr>
          <p:blipFill>
            <a:blip r:embed="rId3">
              <a:alphaModFix/>
            </a:blip>
            <a:stretch>
              <a:fillRect/>
            </a:stretch>
          </p:blipFill>
          <p:spPr>
            <a:xfrm flipH="1" rot="10800000">
              <a:off x="99523" y="3898394"/>
              <a:ext cx="297375" cy="297375"/>
            </a:xfrm>
            <a:prstGeom prst="rect">
              <a:avLst/>
            </a:prstGeom>
            <a:noFill/>
            <a:ln>
              <a:noFill/>
            </a:ln>
            <a:effectLst>
              <a:outerShdw blurRad="57150" rotWithShape="0" algn="bl" dir="5400000" dist="19050">
                <a:schemeClr val="accent4"/>
              </a:outerShdw>
            </a:effectLst>
          </p:spPr>
        </p:pic>
        <p:pic>
          <p:nvPicPr>
            <p:cNvPr id="235" name="Google Shape;235;p18"/>
            <p:cNvPicPr preferRelativeResize="0"/>
            <p:nvPr/>
          </p:nvPicPr>
          <p:blipFill>
            <a:blip r:embed="rId3">
              <a:alphaModFix/>
            </a:blip>
            <a:stretch>
              <a:fillRect/>
            </a:stretch>
          </p:blipFill>
          <p:spPr>
            <a:xfrm flipH="1">
              <a:off x="337648" y="4544744"/>
              <a:ext cx="297375" cy="297375"/>
            </a:xfrm>
            <a:prstGeom prst="rect">
              <a:avLst/>
            </a:prstGeom>
            <a:noFill/>
            <a:ln>
              <a:noFill/>
            </a:ln>
            <a:effectLst>
              <a:outerShdw blurRad="57150" rotWithShape="0" algn="bl" dir="5400000" dist="19050">
                <a:schemeClr val="accent4"/>
              </a:outerShdw>
            </a:effectLst>
          </p:spPr>
        </p:pic>
        <p:cxnSp>
          <p:nvCxnSpPr>
            <p:cNvPr id="236" name="Google Shape;236;p18"/>
            <p:cNvCxnSpPr>
              <a:stCxn id="233" idx="2"/>
              <a:endCxn id="234" idx="2"/>
            </p:cNvCxnSpPr>
            <p:nvPr/>
          </p:nvCxnSpPr>
          <p:spPr>
            <a:xfrm flipH="1" rot="-5400000">
              <a:off x="-349239" y="3300420"/>
              <a:ext cx="1195500" cy="600"/>
            </a:xfrm>
            <a:prstGeom prst="bentConnector3">
              <a:avLst>
                <a:gd fmla="val 49997" name="adj1"/>
              </a:avLst>
            </a:prstGeom>
            <a:noFill/>
            <a:ln cap="flat" cmpd="sng" w="9525">
              <a:solidFill>
                <a:schemeClr val="dk2"/>
              </a:solidFill>
              <a:prstDash val="dash"/>
              <a:round/>
              <a:headEnd len="med" w="med" type="none"/>
              <a:tailEnd len="med" w="med" type="none"/>
            </a:ln>
          </p:spPr>
        </p:cxnSp>
        <p:cxnSp>
          <p:nvCxnSpPr>
            <p:cNvPr id="237" name="Google Shape;237;p18"/>
            <p:cNvCxnSpPr>
              <a:stCxn id="234" idx="0"/>
              <a:endCxn id="235" idx="2"/>
            </p:cNvCxnSpPr>
            <p:nvPr/>
          </p:nvCxnSpPr>
          <p:spPr>
            <a:xfrm flipH="1" rot="-5400000">
              <a:off x="44061" y="4399920"/>
              <a:ext cx="646500" cy="238200"/>
            </a:xfrm>
            <a:prstGeom prst="bentConnector5">
              <a:avLst>
                <a:gd fmla="val 26990" name="adj1"/>
                <a:gd fmla="val -62421" name="adj2"/>
                <a:gd fmla="val 136810" name="adj3"/>
              </a:avLst>
            </a:prstGeom>
            <a:noFill/>
            <a:ln cap="flat" cmpd="sng" w="9525">
              <a:solidFill>
                <a:schemeClr val="dk2"/>
              </a:solidFill>
              <a:prstDash val="dash"/>
              <a:round/>
              <a:headEnd len="med" w="med" type="none"/>
              <a:tailEnd len="med" w="med" type="none"/>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238" name="Shape 238"/>
        <p:cNvGrpSpPr/>
        <p:nvPr/>
      </p:nvGrpSpPr>
      <p:grpSpPr>
        <a:xfrm>
          <a:off x="0" y="0"/>
          <a:ext cx="0" cy="0"/>
          <a:chOff x="0" y="0"/>
          <a:chExt cx="0" cy="0"/>
        </a:xfrm>
      </p:grpSpPr>
      <p:grpSp>
        <p:nvGrpSpPr>
          <p:cNvPr id="239" name="Google Shape;239;p19"/>
          <p:cNvGrpSpPr/>
          <p:nvPr/>
        </p:nvGrpSpPr>
        <p:grpSpPr>
          <a:xfrm>
            <a:off x="0" y="0"/>
            <a:ext cx="9144003" cy="5143501"/>
            <a:chOff x="0" y="0"/>
            <a:chExt cx="9144003" cy="5143501"/>
          </a:xfrm>
        </p:grpSpPr>
        <p:pic>
          <p:nvPicPr>
            <p:cNvPr id="240" name="Google Shape;240;p19"/>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241" name="Google Shape;241;p19"/>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242" name="Google Shape;242;p19"/>
          <p:cNvSpPr txBox="1"/>
          <p:nvPr>
            <p:ph type="title"/>
          </p:nvPr>
        </p:nvSpPr>
        <p:spPr>
          <a:xfrm>
            <a:off x="5912475" y="605425"/>
            <a:ext cx="2479800" cy="1026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3" name="Google Shape;243;p19"/>
          <p:cNvSpPr txBox="1"/>
          <p:nvPr>
            <p:ph idx="1" type="subTitle"/>
          </p:nvPr>
        </p:nvSpPr>
        <p:spPr>
          <a:xfrm>
            <a:off x="5912475" y="1586600"/>
            <a:ext cx="2479800" cy="102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44" name="Google Shape;244;p19"/>
          <p:cNvSpPr/>
          <p:nvPr>
            <p:ph idx="2" type="pic"/>
          </p:nvPr>
        </p:nvSpPr>
        <p:spPr>
          <a:xfrm>
            <a:off x="751725" y="535020"/>
            <a:ext cx="2715000" cy="4073400"/>
          </a:xfrm>
          <a:prstGeom prst="roundRect">
            <a:avLst>
              <a:gd fmla="val 16667" name="adj"/>
            </a:avLst>
          </a:prstGeom>
          <a:noFill/>
          <a:ln>
            <a:noFill/>
          </a:ln>
        </p:spPr>
      </p:sp>
      <p:sp>
        <p:nvSpPr>
          <p:cNvPr id="245" name="Google Shape;245;p19"/>
          <p:cNvSpPr/>
          <p:nvPr>
            <p:ph idx="3" type="pic"/>
          </p:nvPr>
        </p:nvSpPr>
        <p:spPr>
          <a:xfrm>
            <a:off x="3686775" y="2786245"/>
            <a:ext cx="4705500" cy="1822200"/>
          </a:xfrm>
          <a:prstGeom prst="roundRect">
            <a:avLst>
              <a:gd fmla="val 16667" name="adj"/>
            </a:avLst>
          </a:prstGeom>
          <a:noFill/>
          <a:ln>
            <a:noFill/>
          </a:ln>
        </p:spPr>
      </p:sp>
      <p:sp>
        <p:nvSpPr>
          <p:cNvPr id="246" name="Google Shape;246;p19"/>
          <p:cNvSpPr/>
          <p:nvPr>
            <p:ph idx="4" type="pic"/>
          </p:nvPr>
        </p:nvSpPr>
        <p:spPr>
          <a:xfrm>
            <a:off x="3686650" y="535020"/>
            <a:ext cx="2034600" cy="2034600"/>
          </a:xfrm>
          <a:prstGeom prst="roundRect">
            <a:avLst>
              <a:gd fmla="val 16667" name="adj"/>
            </a:avLst>
          </a:prstGeom>
          <a:noFill/>
          <a:ln>
            <a:noFill/>
          </a:ln>
        </p:spPr>
      </p:sp>
      <p:grpSp>
        <p:nvGrpSpPr>
          <p:cNvPr id="247" name="Google Shape;247;p19"/>
          <p:cNvGrpSpPr/>
          <p:nvPr/>
        </p:nvGrpSpPr>
        <p:grpSpPr>
          <a:xfrm flipH="1" rot="10800000">
            <a:off x="6875873" y="126600"/>
            <a:ext cx="2209200" cy="1535595"/>
            <a:chOff x="6875873" y="3482900"/>
            <a:chExt cx="2209200" cy="1535595"/>
          </a:xfrm>
        </p:grpSpPr>
        <p:pic>
          <p:nvPicPr>
            <p:cNvPr id="248" name="Google Shape;248;p19"/>
            <p:cNvPicPr preferRelativeResize="0"/>
            <p:nvPr/>
          </p:nvPicPr>
          <p:blipFill>
            <a:blip r:embed="rId3">
              <a:alphaModFix/>
            </a:blip>
            <a:stretch>
              <a:fillRect/>
            </a:stretch>
          </p:blipFill>
          <p:spPr>
            <a:xfrm rot="10800000">
              <a:off x="8787698" y="3482900"/>
              <a:ext cx="297375" cy="297375"/>
            </a:xfrm>
            <a:prstGeom prst="rect">
              <a:avLst/>
            </a:prstGeom>
            <a:noFill/>
            <a:ln>
              <a:noFill/>
            </a:ln>
            <a:effectLst>
              <a:outerShdw blurRad="57150" rotWithShape="0" algn="bl" dir="5400000" dist="19050">
                <a:schemeClr val="accent4"/>
              </a:outerShdw>
            </a:effectLst>
          </p:spPr>
        </p:pic>
        <p:pic>
          <p:nvPicPr>
            <p:cNvPr id="249" name="Google Shape;249;p19"/>
            <p:cNvPicPr preferRelativeResize="0"/>
            <p:nvPr/>
          </p:nvPicPr>
          <p:blipFill>
            <a:blip r:embed="rId3">
              <a:alphaModFix/>
            </a:blip>
            <a:stretch>
              <a:fillRect/>
            </a:stretch>
          </p:blipFill>
          <p:spPr>
            <a:xfrm rot="10800000">
              <a:off x="8563173" y="4258506"/>
              <a:ext cx="297375" cy="297364"/>
            </a:xfrm>
            <a:prstGeom prst="rect">
              <a:avLst/>
            </a:prstGeom>
            <a:noFill/>
            <a:ln>
              <a:noFill/>
            </a:ln>
            <a:effectLst>
              <a:outerShdw blurRad="57150" rotWithShape="0" algn="bl" dir="5400000" dist="19050">
                <a:schemeClr val="accent4"/>
              </a:outerShdw>
            </a:effectLst>
          </p:spPr>
        </p:pic>
        <p:cxnSp>
          <p:nvCxnSpPr>
            <p:cNvPr id="250" name="Google Shape;250;p19"/>
            <p:cNvCxnSpPr>
              <a:stCxn id="251" idx="1"/>
              <a:endCxn id="249" idx="2"/>
            </p:cNvCxnSpPr>
            <p:nvPr/>
          </p:nvCxnSpPr>
          <p:spPr>
            <a:xfrm flipH="1" rot="10800000">
              <a:off x="7173249" y="4258413"/>
              <a:ext cx="1538700" cy="611400"/>
            </a:xfrm>
            <a:prstGeom prst="bentConnector4">
              <a:avLst>
                <a:gd fmla="val 45166" name="adj1"/>
                <a:gd fmla="val 138932" name="adj2"/>
              </a:avLst>
            </a:prstGeom>
            <a:noFill/>
            <a:ln cap="flat" cmpd="sng" w="9525">
              <a:solidFill>
                <a:schemeClr val="dk2"/>
              </a:solidFill>
              <a:prstDash val="dash"/>
              <a:round/>
              <a:headEnd len="med" w="med" type="none"/>
              <a:tailEnd len="med" w="med" type="none"/>
            </a:ln>
          </p:spPr>
        </p:cxnSp>
        <p:cxnSp>
          <p:nvCxnSpPr>
            <p:cNvPr id="252" name="Google Shape;252;p19"/>
            <p:cNvCxnSpPr>
              <a:stCxn id="248" idx="2"/>
              <a:endCxn id="249" idx="0"/>
            </p:cNvCxnSpPr>
            <p:nvPr/>
          </p:nvCxnSpPr>
          <p:spPr>
            <a:xfrm rot="5400000">
              <a:off x="8287636" y="3907250"/>
              <a:ext cx="1073100" cy="224400"/>
            </a:xfrm>
            <a:prstGeom prst="bentConnector5">
              <a:avLst>
                <a:gd fmla="val -22190" name="adj1"/>
                <a:gd fmla="val -172376" name="adj2"/>
                <a:gd fmla="val 122178" name="adj3"/>
              </a:avLst>
            </a:prstGeom>
            <a:noFill/>
            <a:ln cap="flat" cmpd="sng" w="9525">
              <a:solidFill>
                <a:schemeClr val="dk2"/>
              </a:solidFill>
              <a:prstDash val="dash"/>
              <a:round/>
              <a:headEnd len="med" w="med" type="none"/>
              <a:tailEnd len="med" w="med" type="none"/>
            </a:ln>
          </p:spPr>
        </p:cxnSp>
        <p:pic>
          <p:nvPicPr>
            <p:cNvPr id="251" name="Google Shape;251;p19"/>
            <p:cNvPicPr preferRelativeResize="0"/>
            <p:nvPr/>
          </p:nvPicPr>
          <p:blipFill>
            <a:blip r:embed="rId3">
              <a:alphaModFix/>
            </a:blip>
            <a:stretch>
              <a:fillRect/>
            </a:stretch>
          </p:blipFill>
          <p:spPr>
            <a:xfrm flipH="1">
              <a:off x="6875873" y="4721131"/>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
    <p:spTree>
      <p:nvGrpSpPr>
        <p:cNvPr id="253" name="Shape 253"/>
        <p:cNvGrpSpPr/>
        <p:nvPr/>
      </p:nvGrpSpPr>
      <p:grpSpPr>
        <a:xfrm>
          <a:off x="0" y="0"/>
          <a:ext cx="0" cy="0"/>
          <a:chOff x="0" y="0"/>
          <a:chExt cx="0" cy="0"/>
        </a:xfrm>
      </p:grpSpPr>
      <p:grpSp>
        <p:nvGrpSpPr>
          <p:cNvPr id="254" name="Google Shape;254;p20"/>
          <p:cNvGrpSpPr/>
          <p:nvPr/>
        </p:nvGrpSpPr>
        <p:grpSpPr>
          <a:xfrm>
            <a:off x="0" y="0"/>
            <a:ext cx="9144003" cy="5143501"/>
            <a:chOff x="0" y="0"/>
            <a:chExt cx="9144003" cy="5143501"/>
          </a:xfrm>
        </p:grpSpPr>
        <p:pic>
          <p:nvPicPr>
            <p:cNvPr id="255" name="Google Shape;255;p20"/>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256" name="Google Shape;256;p20"/>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257" name="Google Shape;257;p20"/>
          <p:cNvSpPr txBox="1"/>
          <p:nvPr>
            <p:ph type="title"/>
          </p:nvPr>
        </p:nvSpPr>
        <p:spPr>
          <a:xfrm>
            <a:off x="713250" y="445025"/>
            <a:ext cx="4635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8" name="Google Shape;258;p20"/>
          <p:cNvSpPr txBox="1"/>
          <p:nvPr>
            <p:ph idx="1" type="body"/>
          </p:nvPr>
        </p:nvSpPr>
        <p:spPr>
          <a:xfrm>
            <a:off x="713250" y="1418175"/>
            <a:ext cx="7717500" cy="25026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120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259" name="Google Shape;259;p20"/>
          <p:cNvGrpSpPr/>
          <p:nvPr/>
        </p:nvGrpSpPr>
        <p:grpSpPr>
          <a:xfrm rot="10800000">
            <a:off x="57297" y="3554721"/>
            <a:ext cx="2209200" cy="1535595"/>
            <a:chOff x="6875873" y="79225"/>
            <a:chExt cx="2209200" cy="1535595"/>
          </a:xfrm>
        </p:grpSpPr>
        <p:pic>
          <p:nvPicPr>
            <p:cNvPr id="260" name="Google Shape;260;p20"/>
            <p:cNvPicPr preferRelativeResize="0"/>
            <p:nvPr/>
          </p:nvPicPr>
          <p:blipFill>
            <a:blip r:embed="rId3">
              <a:alphaModFix/>
            </a:blip>
            <a:stretch>
              <a:fillRect/>
            </a:stretch>
          </p:blipFill>
          <p:spPr>
            <a:xfrm rot="10800000">
              <a:off x="8787698" y="1317444"/>
              <a:ext cx="297375" cy="297375"/>
            </a:xfrm>
            <a:prstGeom prst="rect">
              <a:avLst/>
            </a:prstGeom>
            <a:noFill/>
            <a:ln>
              <a:noFill/>
            </a:ln>
            <a:effectLst>
              <a:outerShdw blurRad="57150" rotWithShape="0" algn="bl" dir="5400000" dist="19050">
                <a:schemeClr val="accent4"/>
              </a:outerShdw>
            </a:effectLst>
          </p:spPr>
        </p:pic>
        <p:pic>
          <p:nvPicPr>
            <p:cNvPr id="261" name="Google Shape;261;p20"/>
            <p:cNvPicPr preferRelativeResize="0"/>
            <p:nvPr/>
          </p:nvPicPr>
          <p:blipFill>
            <a:blip r:embed="rId3">
              <a:alphaModFix/>
            </a:blip>
            <a:stretch>
              <a:fillRect/>
            </a:stretch>
          </p:blipFill>
          <p:spPr>
            <a:xfrm rot="10800000">
              <a:off x="8563173" y="541850"/>
              <a:ext cx="297375" cy="297364"/>
            </a:xfrm>
            <a:prstGeom prst="rect">
              <a:avLst/>
            </a:prstGeom>
            <a:noFill/>
            <a:ln>
              <a:noFill/>
            </a:ln>
            <a:effectLst>
              <a:outerShdw blurRad="57150" rotWithShape="0" algn="bl" dir="5400000" dist="19050">
                <a:schemeClr val="accent4"/>
              </a:outerShdw>
            </a:effectLst>
          </p:spPr>
        </p:pic>
        <p:cxnSp>
          <p:nvCxnSpPr>
            <p:cNvPr id="262" name="Google Shape;262;p20"/>
            <p:cNvCxnSpPr>
              <a:stCxn id="263" idx="1"/>
              <a:endCxn id="261" idx="2"/>
            </p:cNvCxnSpPr>
            <p:nvPr/>
          </p:nvCxnSpPr>
          <p:spPr>
            <a:xfrm>
              <a:off x="7173249" y="227907"/>
              <a:ext cx="1538700" cy="313800"/>
            </a:xfrm>
            <a:prstGeom prst="bentConnector2">
              <a:avLst/>
            </a:prstGeom>
            <a:noFill/>
            <a:ln cap="flat" cmpd="sng" w="9525">
              <a:solidFill>
                <a:schemeClr val="dk2"/>
              </a:solidFill>
              <a:prstDash val="dash"/>
              <a:round/>
              <a:headEnd len="med" w="med" type="none"/>
              <a:tailEnd len="med" w="med" type="none"/>
            </a:ln>
          </p:spPr>
        </p:cxnSp>
        <p:cxnSp>
          <p:nvCxnSpPr>
            <p:cNvPr id="264" name="Google Shape;264;p20"/>
            <p:cNvCxnSpPr>
              <a:stCxn id="260" idx="0"/>
              <a:endCxn id="261" idx="0"/>
            </p:cNvCxnSpPr>
            <p:nvPr/>
          </p:nvCxnSpPr>
          <p:spPr>
            <a:xfrm flipH="1" rot="5400000">
              <a:off x="8436436" y="1114870"/>
              <a:ext cx="775500" cy="224400"/>
            </a:xfrm>
            <a:prstGeom prst="bentConnector5">
              <a:avLst>
                <a:gd fmla="val -30706" name="adj1"/>
                <a:gd fmla="val 172376" name="adj2"/>
                <a:gd fmla="val 69180" name="adj3"/>
              </a:avLst>
            </a:prstGeom>
            <a:noFill/>
            <a:ln cap="flat" cmpd="sng" w="9525">
              <a:solidFill>
                <a:schemeClr val="dk2"/>
              </a:solidFill>
              <a:prstDash val="dash"/>
              <a:round/>
              <a:headEnd len="med" w="med" type="none"/>
              <a:tailEnd len="med" w="med" type="none"/>
            </a:ln>
          </p:spPr>
        </p:cxnSp>
        <p:pic>
          <p:nvPicPr>
            <p:cNvPr id="263" name="Google Shape;263;p20"/>
            <p:cNvPicPr preferRelativeResize="0"/>
            <p:nvPr/>
          </p:nvPicPr>
          <p:blipFill>
            <a:blip r:embed="rId3">
              <a:alphaModFix/>
            </a:blip>
            <a:stretch>
              <a:fillRect/>
            </a:stretch>
          </p:blipFill>
          <p:spPr>
            <a:xfrm rot="10800000">
              <a:off x="6875873" y="79225"/>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grpSp>
        <p:nvGrpSpPr>
          <p:cNvPr id="41" name="Google Shape;41;p3"/>
          <p:cNvGrpSpPr/>
          <p:nvPr/>
        </p:nvGrpSpPr>
        <p:grpSpPr>
          <a:xfrm>
            <a:off x="0" y="0"/>
            <a:ext cx="9144003" cy="5143501"/>
            <a:chOff x="0" y="0"/>
            <a:chExt cx="9144003" cy="5143501"/>
          </a:xfrm>
        </p:grpSpPr>
        <p:pic>
          <p:nvPicPr>
            <p:cNvPr id="42" name="Google Shape;42;p3"/>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43" name="Google Shape;43;p3"/>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44" name="Google Shape;44;p3"/>
          <p:cNvSpPr txBox="1"/>
          <p:nvPr>
            <p:ph type="title"/>
          </p:nvPr>
        </p:nvSpPr>
        <p:spPr>
          <a:xfrm>
            <a:off x="4047175" y="3258725"/>
            <a:ext cx="4383600" cy="841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 name="Google Shape;45;p3"/>
          <p:cNvSpPr txBox="1"/>
          <p:nvPr>
            <p:ph hasCustomPrompt="1" idx="2" type="title"/>
          </p:nvPr>
        </p:nvSpPr>
        <p:spPr>
          <a:xfrm>
            <a:off x="7141975" y="624625"/>
            <a:ext cx="1288800" cy="841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6" name="Google Shape;46;p3"/>
          <p:cNvSpPr/>
          <p:nvPr>
            <p:ph idx="3" type="pic"/>
          </p:nvPr>
        </p:nvSpPr>
        <p:spPr>
          <a:xfrm>
            <a:off x="950850" y="678100"/>
            <a:ext cx="2666400" cy="3925800"/>
          </a:xfrm>
          <a:prstGeom prst="roundRect">
            <a:avLst>
              <a:gd fmla="val 16667" name="adj"/>
            </a:avLst>
          </a:prstGeom>
          <a:noFill/>
          <a:ln>
            <a:noFill/>
          </a:ln>
        </p:spPr>
      </p:sp>
      <p:grpSp>
        <p:nvGrpSpPr>
          <p:cNvPr id="47" name="Google Shape;47;p3"/>
          <p:cNvGrpSpPr/>
          <p:nvPr/>
        </p:nvGrpSpPr>
        <p:grpSpPr>
          <a:xfrm>
            <a:off x="5406273" y="3508825"/>
            <a:ext cx="3624350" cy="1535595"/>
            <a:chOff x="5406273" y="3508825"/>
            <a:chExt cx="3624350" cy="1535595"/>
          </a:xfrm>
        </p:grpSpPr>
        <p:pic>
          <p:nvPicPr>
            <p:cNvPr id="48" name="Google Shape;48;p3"/>
            <p:cNvPicPr preferRelativeResize="0"/>
            <p:nvPr/>
          </p:nvPicPr>
          <p:blipFill>
            <a:blip r:embed="rId3">
              <a:alphaModFix/>
            </a:blip>
            <a:stretch>
              <a:fillRect/>
            </a:stretch>
          </p:blipFill>
          <p:spPr>
            <a:xfrm flipH="1">
              <a:off x="8733248" y="3508825"/>
              <a:ext cx="297375" cy="297375"/>
            </a:xfrm>
            <a:prstGeom prst="rect">
              <a:avLst/>
            </a:prstGeom>
            <a:noFill/>
            <a:ln>
              <a:noFill/>
            </a:ln>
            <a:effectLst>
              <a:outerShdw blurRad="57150" rotWithShape="0" algn="bl" dir="5400000" dist="19050">
                <a:schemeClr val="accent4"/>
              </a:outerShdw>
            </a:effectLst>
          </p:spPr>
        </p:pic>
        <p:pic>
          <p:nvPicPr>
            <p:cNvPr id="49" name="Google Shape;49;p3"/>
            <p:cNvPicPr preferRelativeResize="0"/>
            <p:nvPr/>
          </p:nvPicPr>
          <p:blipFill>
            <a:blip r:embed="rId3">
              <a:alphaModFix/>
            </a:blip>
            <a:stretch>
              <a:fillRect/>
            </a:stretch>
          </p:blipFill>
          <p:spPr>
            <a:xfrm flipH="1">
              <a:off x="8508723" y="4284431"/>
              <a:ext cx="297375" cy="297364"/>
            </a:xfrm>
            <a:prstGeom prst="rect">
              <a:avLst/>
            </a:prstGeom>
            <a:noFill/>
            <a:ln>
              <a:noFill/>
            </a:ln>
            <a:effectLst>
              <a:outerShdw blurRad="57150" rotWithShape="0" algn="bl" dir="5400000" dist="19050">
                <a:schemeClr val="accent4"/>
              </a:outerShdw>
            </a:effectLst>
          </p:spPr>
        </p:pic>
        <p:cxnSp>
          <p:nvCxnSpPr>
            <p:cNvPr id="50" name="Google Shape;50;p3"/>
            <p:cNvCxnSpPr>
              <a:stCxn id="51" idx="1"/>
              <a:endCxn id="49" idx="2"/>
            </p:cNvCxnSpPr>
            <p:nvPr/>
          </p:nvCxnSpPr>
          <p:spPr>
            <a:xfrm flipH="1" rot="10800000">
              <a:off x="5703649" y="4581938"/>
              <a:ext cx="2953800" cy="313800"/>
            </a:xfrm>
            <a:prstGeom prst="bentConnector2">
              <a:avLst/>
            </a:prstGeom>
            <a:noFill/>
            <a:ln cap="flat" cmpd="sng" w="9525">
              <a:solidFill>
                <a:schemeClr val="dk2"/>
              </a:solidFill>
              <a:prstDash val="dash"/>
              <a:round/>
              <a:headEnd len="med" w="med" type="none"/>
              <a:tailEnd len="med" w="med" type="none"/>
            </a:ln>
          </p:spPr>
        </p:cxnSp>
        <p:cxnSp>
          <p:nvCxnSpPr>
            <p:cNvPr id="52" name="Google Shape;52;p3"/>
            <p:cNvCxnSpPr>
              <a:stCxn id="48" idx="2"/>
              <a:endCxn id="49" idx="0"/>
            </p:cNvCxnSpPr>
            <p:nvPr/>
          </p:nvCxnSpPr>
          <p:spPr>
            <a:xfrm rot="5400000">
              <a:off x="8530636" y="3933100"/>
              <a:ext cx="478200" cy="224400"/>
            </a:xfrm>
            <a:prstGeom prst="bentConnector3">
              <a:avLst>
                <a:gd fmla="val 50003" name="adj1"/>
              </a:avLst>
            </a:prstGeom>
            <a:noFill/>
            <a:ln cap="flat" cmpd="sng" w="9525">
              <a:solidFill>
                <a:schemeClr val="dk2"/>
              </a:solidFill>
              <a:prstDash val="dash"/>
              <a:round/>
              <a:headEnd len="med" w="med" type="none"/>
              <a:tailEnd len="med" w="med" type="none"/>
            </a:ln>
          </p:spPr>
        </p:cxnSp>
        <p:pic>
          <p:nvPicPr>
            <p:cNvPr id="51" name="Google Shape;51;p3"/>
            <p:cNvPicPr preferRelativeResize="0"/>
            <p:nvPr/>
          </p:nvPicPr>
          <p:blipFill>
            <a:blip r:embed="rId3">
              <a:alphaModFix/>
            </a:blip>
            <a:stretch>
              <a:fillRect/>
            </a:stretch>
          </p:blipFill>
          <p:spPr>
            <a:xfrm flipH="1">
              <a:off x="5406273" y="4747056"/>
              <a:ext cx="297375" cy="297364"/>
            </a:xfrm>
            <a:prstGeom prst="rect">
              <a:avLst/>
            </a:prstGeom>
            <a:noFill/>
            <a:ln>
              <a:noFill/>
            </a:ln>
            <a:effectLst>
              <a:outerShdw blurRad="57150" rotWithShape="0" algn="bl" dir="5400000" dist="19050">
                <a:schemeClr val="accent4"/>
              </a:outerShdw>
            </a:effectLst>
          </p:spPr>
        </p:pic>
      </p:grpSp>
      <p:grpSp>
        <p:nvGrpSpPr>
          <p:cNvPr id="53" name="Google Shape;53;p3"/>
          <p:cNvGrpSpPr/>
          <p:nvPr/>
        </p:nvGrpSpPr>
        <p:grpSpPr>
          <a:xfrm>
            <a:off x="138698" y="462825"/>
            <a:ext cx="594750" cy="3222695"/>
            <a:chOff x="138698" y="462825"/>
            <a:chExt cx="594750" cy="3222695"/>
          </a:xfrm>
        </p:grpSpPr>
        <p:pic>
          <p:nvPicPr>
            <p:cNvPr id="54" name="Google Shape;54;p3"/>
            <p:cNvPicPr preferRelativeResize="0"/>
            <p:nvPr/>
          </p:nvPicPr>
          <p:blipFill>
            <a:blip r:embed="rId3">
              <a:alphaModFix/>
            </a:blip>
            <a:stretch>
              <a:fillRect/>
            </a:stretch>
          </p:blipFill>
          <p:spPr>
            <a:xfrm flipH="1">
              <a:off x="138698" y="462825"/>
              <a:ext cx="297375" cy="297375"/>
            </a:xfrm>
            <a:prstGeom prst="rect">
              <a:avLst/>
            </a:prstGeom>
            <a:noFill/>
            <a:ln>
              <a:noFill/>
            </a:ln>
            <a:effectLst>
              <a:outerShdw blurRad="57150" rotWithShape="0" algn="bl" dir="5400000" dist="19050">
                <a:schemeClr val="accent4"/>
              </a:outerShdw>
            </a:effectLst>
          </p:spPr>
        </p:pic>
        <p:pic>
          <p:nvPicPr>
            <p:cNvPr id="55" name="Google Shape;55;p3"/>
            <p:cNvPicPr preferRelativeResize="0"/>
            <p:nvPr/>
          </p:nvPicPr>
          <p:blipFill>
            <a:blip r:embed="rId3">
              <a:alphaModFix/>
            </a:blip>
            <a:stretch>
              <a:fillRect/>
            </a:stretch>
          </p:blipFill>
          <p:spPr>
            <a:xfrm flipH="1">
              <a:off x="436073" y="1408275"/>
              <a:ext cx="297375" cy="297375"/>
            </a:xfrm>
            <a:prstGeom prst="rect">
              <a:avLst/>
            </a:prstGeom>
            <a:noFill/>
            <a:ln>
              <a:noFill/>
            </a:ln>
            <a:effectLst>
              <a:outerShdw blurRad="57150" rotWithShape="0" algn="bl" dir="5400000" dist="19050">
                <a:schemeClr val="accent4"/>
              </a:outerShdw>
            </a:effectLst>
          </p:spPr>
        </p:pic>
        <p:cxnSp>
          <p:nvCxnSpPr>
            <p:cNvPr id="56" name="Google Shape;56;p3"/>
            <p:cNvCxnSpPr>
              <a:stCxn id="54" idx="2"/>
              <a:endCxn id="55" idx="3"/>
            </p:cNvCxnSpPr>
            <p:nvPr/>
          </p:nvCxnSpPr>
          <p:spPr>
            <a:xfrm flipH="1" rot="-5400000">
              <a:off x="-36614" y="1084200"/>
              <a:ext cx="796800" cy="148800"/>
            </a:xfrm>
            <a:prstGeom prst="bentConnector2">
              <a:avLst/>
            </a:prstGeom>
            <a:noFill/>
            <a:ln cap="flat" cmpd="sng" w="9525">
              <a:solidFill>
                <a:schemeClr val="dk2"/>
              </a:solidFill>
              <a:prstDash val="dash"/>
              <a:round/>
              <a:headEnd len="med" w="med" type="none"/>
              <a:tailEnd len="med" w="med" type="none"/>
            </a:ln>
          </p:spPr>
        </p:cxnSp>
        <p:cxnSp>
          <p:nvCxnSpPr>
            <p:cNvPr id="57" name="Google Shape;57;p3"/>
            <p:cNvCxnSpPr>
              <a:stCxn id="55" idx="2"/>
              <a:endCxn id="58" idx="0"/>
            </p:cNvCxnSpPr>
            <p:nvPr/>
          </p:nvCxnSpPr>
          <p:spPr>
            <a:xfrm rot="5400000">
              <a:off x="-405089" y="2398200"/>
              <a:ext cx="1682400" cy="297300"/>
            </a:xfrm>
            <a:prstGeom prst="bentConnector3">
              <a:avLst>
                <a:gd fmla="val 50003" name="adj1"/>
              </a:avLst>
            </a:prstGeom>
            <a:noFill/>
            <a:ln cap="flat" cmpd="sng" w="9525">
              <a:solidFill>
                <a:schemeClr val="dk2"/>
              </a:solidFill>
              <a:prstDash val="dash"/>
              <a:round/>
              <a:headEnd len="med" w="med" type="none"/>
              <a:tailEnd len="med" w="med" type="none"/>
            </a:ln>
          </p:spPr>
        </p:cxnSp>
        <p:pic>
          <p:nvPicPr>
            <p:cNvPr id="58" name="Google Shape;58;p3"/>
            <p:cNvPicPr preferRelativeResize="0"/>
            <p:nvPr/>
          </p:nvPicPr>
          <p:blipFill>
            <a:blip r:embed="rId3">
              <a:alphaModFix/>
            </a:blip>
            <a:stretch>
              <a:fillRect/>
            </a:stretch>
          </p:blipFill>
          <p:spPr>
            <a:xfrm flipH="1">
              <a:off x="138698" y="3388156"/>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s text 3">
  <p:cSld name="TITLE_AND_BODY_1">
    <p:spTree>
      <p:nvGrpSpPr>
        <p:cNvPr id="265" name="Shape 265"/>
        <p:cNvGrpSpPr/>
        <p:nvPr/>
      </p:nvGrpSpPr>
      <p:grpSpPr>
        <a:xfrm>
          <a:off x="0" y="0"/>
          <a:ext cx="0" cy="0"/>
          <a:chOff x="0" y="0"/>
          <a:chExt cx="0" cy="0"/>
        </a:xfrm>
      </p:grpSpPr>
      <p:grpSp>
        <p:nvGrpSpPr>
          <p:cNvPr id="266" name="Google Shape;266;p21"/>
          <p:cNvGrpSpPr/>
          <p:nvPr/>
        </p:nvGrpSpPr>
        <p:grpSpPr>
          <a:xfrm>
            <a:off x="0" y="0"/>
            <a:ext cx="9144003" cy="5143501"/>
            <a:chOff x="0" y="0"/>
            <a:chExt cx="9144003" cy="5143501"/>
          </a:xfrm>
        </p:grpSpPr>
        <p:pic>
          <p:nvPicPr>
            <p:cNvPr id="267" name="Google Shape;267;p21"/>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268" name="Google Shape;268;p21"/>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269" name="Google Shape;26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0" name="Google Shape;270;p21"/>
          <p:cNvSpPr txBox="1"/>
          <p:nvPr>
            <p:ph idx="1" type="body"/>
          </p:nvPr>
        </p:nvSpPr>
        <p:spPr>
          <a:xfrm>
            <a:off x="720000" y="1215750"/>
            <a:ext cx="7704000" cy="908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271" name="Google Shape;271;p21"/>
          <p:cNvGrpSpPr/>
          <p:nvPr/>
        </p:nvGrpSpPr>
        <p:grpSpPr>
          <a:xfrm rot="10800000">
            <a:off x="57297" y="3554721"/>
            <a:ext cx="2209200" cy="1535595"/>
            <a:chOff x="6875873" y="79225"/>
            <a:chExt cx="2209200" cy="1535595"/>
          </a:xfrm>
        </p:grpSpPr>
        <p:pic>
          <p:nvPicPr>
            <p:cNvPr id="272" name="Google Shape;272;p21"/>
            <p:cNvPicPr preferRelativeResize="0"/>
            <p:nvPr/>
          </p:nvPicPr>
          <p:blipFill>
            <a:blip r:embed="rId3">
              <a:alphaModFix/>
            </a:blip>
            <a:stretch>
              <a:fillRect/>
            </a:stretch>
          </p:blipFill>
          <p:spPr>
            <a:xfrm rot="10800000">
              <a:off x="8787698" y="1317444"/>
              <a:ext cx="297375" cy="297375"/>
            </a:xfrm>
            <a:prstGeom prst="rect">
              <a:avLst/>
            </a:prstGeom>
            <a:noFill/>
            <a:ln>
              <a:noFill/>
            </a:ln>
            <a:effectLst>
              <a:outerShdw blurRad="57150" rotWithShape="0" algn="bl" dir="5400000" dist="19050">
                <a:schemeClr val="accent4"/>
              </a:outerShdw>
            </a:effectLst>
          </p:spPr>
        </p:pic>
        <p:pic>
          <p:nvPicPr>
            <p:cNvPr id="273" name="Google Shape;273;p21"/>
            <p:cNvPicPr preferRelativeResize="0"/>
            <p:nvPr/>
          </p:nvPicPr>
          <p:blipFill>
            <a:blip r:embed="rId3">
              <a:alphaModFix/>
            </a:blip>
            <a:stretch>
              <a:fillRect/>
            </a:stretch>
          </p:blipFill>
          <p:spPr>
            <a:xfrm rot="10800000">
              <a:off x="8563173" y="541850"/>
              <a:ext cx="297375" cy="297364"/>
            </a:xfrm>
            <a:prstGeom prst="rect">
              <a:avLst/>
            </a:prstGeom>
            <a:noFill/>
            <a:ln>
              <a:noFill/>
            </a:ln>
            <a:effectLst>
              <a:outerShdw blurRad="57150" rotWithShape="0" algn="bl" dir="5400000" dist="19050">
                <a:schemeClr val="accent4"/>
              </a:outerShdw>
            </a:effectLst>
          </p:spPr>
        </p:pic>
        <p:cxnSp>
          <p:nvCxnSpPr>
            <p:cNvPr id="274" name="Google Shape;274;p21"/>
            <p:cNvCxnSpPr>
              <a:stCxn id="275" idx="1"/>
              <a:endCxn id="273" idx="2"/>
            </p:cNvCxnSpPr>
            <p:nvPr/>
          </p:nvCxnSpPr>
          <p:spPr>
            <a:xfrm>
              <a:off x="7173249" y="227907"/>
              <a:ext cx="1538700" cy="313800"/>
            </a:xfrm>
            <a:prstGeom prst="bentConnector2">
              <a:avLst/>
            </a:prstGeom>
            <a:noFill/>
            <a:ln cap="flat" cmpd="sng" w="9525">
              <a:solidFill>
                <a:schemeClr val="dk2"/>
              </a:solidFill>
              <a:prstDash val="dash"/>
              <a:round/>
              <a:headEnd len="med" w="med" type="none"/>
              <a:tailEnd len="med" w="med" type="none"/>
            </a:ln>
          </p:spPr>
        </p:cxnSp>
        <p:cxnSp>
          <p:nvCxnSpPr>
            <p:cNvPr id="276" name="Google Shape;276;p21"/>
            <p:cNvCxnSpPr>
              <a:stCxn id="272" idx="0"/>
              <a:endCxn id="273" idx="0"/>
            </p:cNvCxnSpPr>
            <p:nvPr/>
          </p:nvCxnSpPr>
          <p:spPr>
            <a:xfrm flipH="1" rot="5400000">
              <a:off x="8436436" y="1114870"/>
              <a:ext cx="775500" cy="224400"/>
            </a:xfrm>
            <a:prstGeom prst="bentConnector5">
              <a:avLst>
                <a:gd fmla="val -30706" name="adj1"/>
                <a:gd fmla="val 172376" name="adj2"/>
                <a:gd fmla="val 69180" name="adj3"/>
              </a:avLst>
            </a:prstGeom>
            <a:noFill/>
            <a:ln cap="flat" cmpd="sng" w="9525">
              <a:solidFill>
                <a:schemeClr val="dk2"/>
              </a:solidFill>
              <a:prstDash val="dash"/>
              <a:round/>
              <a:headEnd len="med" w="med" type="none"/>
              <a:tailEnd len="med" w="med" type="none"/>
            </a:ln>
          </p:spPr>
        </p:cxnSp>
        <p:pic>
          <p:nvPicPr>
            <p:cNvPr id="275" name="Google Shape;275;p21"/>
            <p:cNvPicPr preferRelativeResize="0"/>
            <p:nvPr/>
          </p:nvPicPr>
          <p:blipFill>
            <a:blip r:embed="rId3">
              <a:alphaModFix/>
            </a:blip>
            <a:stretch>
              <a:fillRect/>
            </a:stretch>
          </p:blipFill>
          <p:spPr>
            <a:xfrm rot="10800000">
              <a:off x="6875873" y="79225"/>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77" name="Shape 277"/>
        <p:cNvGrpSpPr/>
        <p:nvPr/>
      </p:nvGrpSpPr>
      <p:grpSpPr>
        <a:xfrm>
          <a:off x="0" y="0"/>
          <a:ext cx="0" cy="0"/>
          <a:chOff x="0" y="0"/>
          <a:chExt cx="0" cy="0"/>
        </a:xfrm>
      </p:grpSpPr>
      <p:grpSp>
        <p:nvGrpSpPr>
          <p:cNvPr id="278" name="Google Shape;278;p22"/>
          <p:cNvGrpSpPr/>
          <p:nvPr/>
        </p:nvGrpSpPr>
        <p:grpSpPr>
          <a:xfrm>
            <a:off x="0" y="0"/>
            <a:ext cx="9144003" cy="5143501"/>
            <a:chOff x="0" y="0"/>
            <a:chExt cx="9144003" cy="5143501"/>
          </a:xfrm>
        </p:grpSpPr>
        <p:pic>
          <p:nvPicPr>
            <p:cNvPr id="279" name="Google Shape;279;p22"/>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280" name="Google Shape;280;p22"/>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281" name="Google Shape;281;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2" name="Google Shape;282;p22"/>
          <p:cNvSpPr txBox="1"/>
          <p:nvPr>
            <p:ph idx="1" type="subTitle"/>
          </p:nvPr>
        </p:nvSpPr>
        <p:spPr>
          <a:xfrm>
            <a:off x="851225" y="2579823"/>
            <a:ext cx="23481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83" name="Google Shape;283;p22"/>
          <p:cNvSpPr txBox="1"/>
          <p:nvPr>
            <p:ph idx="2" type="subTitle"/>
          </p:nvPr>
        </p:nvSpPr>
        <p:spPr>
          <a:xfrm>
            <a:off x="3397950" y="2579823"/>
            <a:ext cx="23481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84" name="Google Shape;284;p22"/>
          <p:cNvSpPr txBox="1"/>
          <p:nvPr>
            <p:ph idx="3" type="subTitle"/>
          </p:nvPr>
        </p:nvSpPr>
        <p:spPr>
          <a:xfrm>
            <a:off x="5944675" y="2579825"/>
            <a:ext cx="23481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85" name="Google Shape;285;p22"/>
          <p:cNvSpPr txBox="1"/>
          <p:nvPr>
            <p:ph idx="4" type="subTitle"/>
          </p:nvPr>
        </p:nvSpPr>
        <p:spPr>
          <a:xfrm>
            <a:off x="851225" y="1526450"/>
            <a:ext cx="2348100" cy="80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86" name="Google Shape;286;p22"/>
          <p:cNvSpPr txBox="1"/>
          <p:nvPr>
            <p:ph idx="5" type="subTitle"/>
          </p:nvPr>
        </p:nvSpPr>
        <p:spPr>
          <a:xfrm>
            <a:off x="3397954" y="1526450"/>
            <a:ext cx="2348100" cy="80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87" name="Google Shape;287;p22"/>
          <p:cNvSpPr txBox="1"/>
          <p:nvPr>
            <p:ph idx="6" type="subTitle"/>
          </p:nvPr>
        </p:nvSpPr>
        <p:spPr>
          <a:xfrm>
            <a:off x="5944675" y="1526450"/>
            <a:ext cx="2348100" cy="80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288" name="Google Shape;288;p22"/>
          <p:cNvGrpSpPr/>
          <p:nvPr/>
        </p:nvGrpSpPr>
        <p:grpSpPr>
          <a:xfrm>
            <a:off x="2697813" y="3572610"/>
            <a:ext cx="6325320" cy="1450125"/>
            <a:chOff x="2697813" y="3572610"/>
            <a:chExt cx="6325320" cy="1450125"/>
          </a:xfrm>
        </p:grpSpPr>
        <p:grpSp>
          <p:nvGrpSpPr>
            <p:cNvPr id="289" name="Google Shape;289;p22"/>
            <p:cNvGrpSpPr/>
            <p:nvPr/>
          </p:nvGrpSpPr>
          <p:grpSpPr>
            <a:xfrm rot="-5400000">
              <a:off x="7707161" y="3706757"/>
              <a:ext cx="1450120" cy="1181826"/>
              <a:chOff x="8563179" y="657519"/>
              <a:chExt cx="1450120" cy="1181826"/>
            </a:xfrm>
          </p:grpSpPr>
          <p:pic>
            <p:nvPicPr>
              <p:cNvPr id="290" name="Google Shape;290;p22"/>
              <p:cNvPicPr preferRelativeResize="0"/>
              <p:nvPr/>
            </p:nvPicPr>
            <p:blipFill>
              <a:blip r:embed="rId3">
                <a:alphaModFix/>
              </a:blip>
              <a:stretch>
                <a:fillRect/>
              </a:stretch>
            </p:blipFill>
            <p:spPr>
              <a:xfrm rot="5400000">
                <a:off x="9715923" y="1541969"/>
                <a:ext cx="297375" cy="297375"/>
              </a:xfrm>
              <a:prstGeom prst="rect">
                <a:avLst/>
              </a:prstGeom>
              <a:noFill/>
              <a:ln>
                <a:noFill/>
              </a:ln>
              <a:effectLst>
                <a:outerShdw blurRad="57150" rotWithShape="0" algn="bl" dir="5400000" dist="19050">
                  <a:schemeClr val="accent4"/>
                </a:outerShdw>
              </a:effectLst>
            </p:spPr>
          </p:pic>
          <p:pic>
            <p:nvPicPr>
              <p:cNvPr id="291" name="Google Shape;291;p22"/>
              <p:cNvPicPr preferRelativeResize="0"/>
              <p:nvPr/>
            </p:nvPicPr>
            <p:blipFill>
              <a:blip r:embed="rId3">
                <a:alphaModFix/>
              </a:blip>
              <a:stretch>
                <a:fillRect/>
              </a:stretch>
            </p:blipFill>
            <p:spPr>
              <a:xfrm rot="5400000">
                <a:off x="8563173" y="657525"/>
                <a:ext cx="297375" cy="297364"/>
              </a:xfrm>
              <a:prstGeom prst="rect">
                <a:avLst/>
              </a:prstGeom>
              <a:noFill/>
              <a:ln>
                <a:noFill/>
              </a:ln>
              <a:effectLst>
                <a:outerShdw blurRad="57150" rotWithShape="0" algn="bl" dir="5400000" dist="19050">
                  <a:schemeClr val="accent4"/>
                </a:outerShdw>
              </a:effectLst>
            </p:spPr>
          </p:pic>
          <p:cxnSp>
            <p:nvCxnSpPr>
              <p:cNvPr id="292" name="Google Shape;292;p22"/>
              <p:cNvCxnSpPr>
                <a:stCxn id="290" idx="2"/>
                <a:endCxn id="291" idx="3"/>
              </p:cNvCxnSpPr>
              <p:nvPr/>
            </p:nvCxnSpPr>
            <p:spPr>
              <a:xfrm rot="10800000">
                <a:off x="8711823" y="954757"/>
                <a:ext cx="1004100" cy="735900"/>
              </a:xfrm>
              <a:prstGeom prst="bentConnector2">
                <a:avLst/>
              </a:prstGeom>
              <a:noFill/>
              <a:ln cap="flat" cmpd="sng" w="9525">
                <a:solidFill>
                  <a:schemeClr val="dk2"/>
                </a:solidFill>
                <a:prstDash val="dash"/>
                <a:round/>
                <a:headEnd len="med" w="med" type="none"/>
                <a:tailEnd len="med" w="med" type="none"/>
              </a:ln>
            </p:spPr>
          </p:cxnSp>
        </p:grpSp>
        <p:pic>
          <p:nvPicPr>
            <p:cNvPr id="293" name="Google Shape;293;p22"/>
            <p:cNvPicPr preferRelativeResize="0"/>
            <p:nvPr/>
          </p:nvPicPr>
          <p:blipFill>
            <a:blip r:embed="rId3">
              <a:alphaModFix/>
            </a:blip>
            <a:stretch>
              <a:fillRect/>
            </a:stretch>
          </p:blipFill>
          <p:spPr>
            <a:xfrm rot="5400000">
              <a:off x="2697808" y="4725365"/>
              <a:ext cx="297375" cy="297364"/>
            </a:xfrm>
            <a:prstGeom prst="rect">
              <a:avLst/>
            </a:prstGeom>
            <a:noFill/>
            <a:ln>
              <a:noFill/>
            </a:ln>
            <a:effectLst>
              <a:outerShdw blurRad="57150" rotWithShape="0" algn="bl" dir="5400000" dist="19050">
                <a:schemeClr val="accent4"/>
              </a:outerShdw>
            </a:effectLst>
          </p:spPr>
        </p:pic>
        <p:cxnSp>
          <p:nvCxnSpPr>
            <p:cNvPr id="294" name="Google Shape;294;p22"/>
            <p:cNvCxnSpPr>
              <a:stCxn id="291" idx="0"/>
              <a:endCxn id="293" idx="0"/>
            </p:cNvCxnSpPr>
            <p:nvPr/>
          </p:nvCxnSpPr>
          <p:spPr>
            <a:xfrm rot="5400000">
              <a:off x="5418245" y="2302415"/>
              <a:ext cx="148800" cy="4994700"/>
            </a:xfrm>
            <a:prstGeom prst="bentConnector4">
              <a:avLst>
                <a:gd fmla="val -160030" name="adj1"/>
                <a:gd fmla="val 51490" name="adj2"/>
              </a:avLst>
            </a:prstGeom>
            <a:noFill/>
            <a:ln cap="flat" cmpd="sng" w="9525">
              <a:solidFill>
                <a:schemeClr val="dk2"/>
              </a:solidFill>
              <a:prstDash val="dash"/>
              <a:round/>
              <a:headEnd len="med" w="med" type="none"/>
              <a:tailEnd len="med" w="med" type="none"/>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95" name="Shape 295"/>
        <p:cNvGrpSpPr/>
        <p:nvPr/>
      </p:nvGrpSpPr>
      <p:grpSpPr>
        <a:xfrm>
          <a:off x="0" y="0"/>
          <a:ext cx="0" cy="0"/>
          <a:chOff x="0" y="0"/>
          <a:chExt cx="0" cy="0"/>
        </a:xfrm>
      </p:grpSpPr>
      <p:grpSp>
        <p:nvGrpSpPr>
          <p:cNvPr id="296" name="Google Shape;296;p23"/>
          <p:cNvGrpSpPr/>
          <p:nvPr/>
        </p:nvGrpSpPr>
        <p:grpSpPr>
          <a:xfrm>
            <a:off x="0" y="0"/>
            <a:ext cx="9144003" cy="5143501"/>
            <a:chOff x="0" y="0"/>
            <a:chExt cx="9144003" cy="5143501"/>
          </a:xfrm>
        </p:grpSpPr>
        <p:pic>
          <p:nvPicPr>
            <p:cNvPr id="297" name="Google Shape;297;p23"/>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298" name="Google Shape;298;p23"/>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299" name="Google Shape;299;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0" name="Google Shape;300;p23"/>
          <p:cNvSpPr txBox="1"/>
          <p:nvPr>
            <p:ph idx="1" type="subTitle"/>
          </p:nvPr>
        </p:nvSpPr>
        <p:spPr>
          <a:xfrm>
            <a:off x="1213525" y="1701835"/>
            <a:ext cx="28110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01" name="Google Shape;301;p23"/>
          <p:cNvSpPr txBox="1"/>
          <p:nvPr>
            <p:ph idx="2" type="subTitle"/>
          </p:nvPr>
        </p:nvSpPr>
        <p:spPr>
          <a:xfrm>
            <a:off x="5119477" y="1701828"/>
            <a:ext cx="28110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02" name="Google Shape;302;p23"/>
          <p:cNvSpPr txBox="1"/>
          <p:nvPr>
            <p:ph idx="3" type="subTitle"/>
          </p:nvPr>
        </p:nvSpPr>
        <p:spPr>
          <a:xfrm>
            <a:off x="1213525" y="3347746"/>
            <a:ext cx="28110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03" name="Google Shape;303;p23"/>
          <p:cNvSpPr txBox="1"/>
          <p:nvPr>
            <p:ph idx="4" type="subTitle"/>
          </p:nvPr>
        </p:nvSpPr>
        <p:spPr>
          <a:xfrm>
            <a:off x="5119475" y="3347743"/>
            <a:ext cx="28110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04" name="Google Shape;304;p23"/>
          <p:cNvSpPr txBox="1"/>
          <p:nvPr>
            <p:ph idx="5" type="subTitle"/>
          </p:nvPr>
        </p:nvSpPr>
        <p:spPr>
          <a:xfrm>
            <a:off x="1213524" y="1397279"/>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05" name="Google Shape;305;p23"/>
          <p:cNvSpPr txBox="1"/>
          <p:nvPr>
            <p:ph idx="6" type="subTitle"/>
          </p:nvPr>
        </p:nvSpPr>
        <p:spPr>
          <a:xfrm>
            <a:off x="1213524" y="3043265"/>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06" name="Google Shape;306;p23"/>
          <p:cNvSpPr txBox="1"/>
          <p:nvPr>
            <p:ph idx="7" type="subTitle"/>
          </p:nvPr>
        </p:nvSpPr>
        <p:spPr>
          <a:xfrm>
            <a:off x="5119450" y="1397275"/>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07" name="Google Shape;307;p23"/>
          <p:cNvSpPr txBox="1"/>
          <p:nvPr>
            <p:ph idx="8" type="subTitle"/>
          </p:nvPr>
        </p:nvSpPr>
        <p:spPr>
          <a:xfrm>
            <a:off x="5119450" y="3043257"/>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308" name="Google Shape;308;p23"/>
          <p:cNvGrpSpPr/>
          <p:nvPr/>
        </p:nvGrpSpPr>
        <p:grpSpPr>
          <a:xfrm>
            <a:off x="5406273" y="3508825"/>
            <a:ext cx="3624350" cy="1535595"/>
            <a:chOff x="5406273" y="3508825"/>
            <a:chExt cx="3624350" cy="1535595"/>
          </a:xfrm>
        </p:grpSpPr>
        <p:pic>
          <p:nvPicPr>
            <p:cNvPr id="309" name="Google Shape;309;p23"/>
            <p:cNvPicPr preferRelativeResize="0"/>
            <p:nvPr/>
          </p:nvPicPr>
          <p:blipFill>
            <a:blip r:embed="rId3">
              <a:alphaModFix/>
            </a:blip>
            <a:stretch>
              <a:fillRect/>
            </a:stretch>
          </p:blipFill>
          <p:spPr>
            <a:xfrm flipH="1">
              <a:off x="8733248" y="3508825"/>
              <a:ext cx="297375" cy="297375"/>
            </a:xfrm>
            <a:prstGeom prst="rect">
              <a:avLst/>
            </a:prstGeom>
            <a:noFill/>
            <a:ln>
              <a:noFill/>
            </a:ln>
            <a:effectLst>
              <a:outerShdw blurRad="57150" rotWithShape="0" algn="bl" dir="5400000" dist="19050">
                <a:schemeClr val="accent4"/>
              </a:outerShdw>
            </a:effectLst>
          </p:spPr>
        </p:pic>
        <p:pic>
          <p:nvPicPr>
            <p:cNvPr id="310" name="Google Shape;310;p23"/>
            <p:cNvPicPr preferRelativeResize="0"/>
            <p:nvPr/>
          </p:nvPicPr>
          <p:blipFill>
            <a:blip r:embed="rId3">
              <a:alphaModFix/>
            </a:blip>
            <a:stretch>
              <a:fillRect/>
            </a:stretch>
          </p:blipFill>
          <p:spPr>
            <a:xfrm flipH="1">
              <a:off x="8508723" y="4284431"/>
              <a:ext cx="297375" cy="297364"/>
            </a:xfrm>
            <a:prstGeom prst="rect">
              <a:avLst/>
            </a:prstGeom>
            <a:noFill/>
            <a:ln>
              <a:noFill/>
            </a:ln>
            <a:effectLst>
              <a:outerShdw blurRad="57150" rotWithShape="0" algn="bl" dir="5400000" dist="19050">
                <a:schemeClr val="accent4"/>
              </a:outerShdw>
            </a:effectLst>
          </p:spPr>
        </p:pic>
        <p:cxnSp>
          <p:nvCxnSpPr>
            <p:cNvPr id="311" name="Google Shape;311;p23"/>
            <p:cNvCxnSpPr>
              <a:stCxn id="312" idx="1"/>
              <a:endCxn id="310" idx="2"/>
            </p:cNvCxnSpPr>
            <p:nvPr/>
          </p:nvCxnSpPr>
          <p:spPr>
            <a:xfrm flipH="1" rot="10800000">
              <a:off x="5703649" y="4581938"/>
              <a:ext cx="2953800" cy="313800"/>
            </a:xfrm>
            <a:prstGeom prst="bentConnector2">
              <a:avLst/>
            </a:prstGeom>
            <a:noFill/>
            <a:ln cap="flat" cmpd="sng" w="9525">
              <a:solidFill>
                <a:schemeClr val="dk2"/>
              </a:solidFill>
              <a:prstDash val="dash"/>
              <a:round/>
              <a:headEnd len="med" w="med" type="none"/>
              <a:tailEnd len="med" w="med" type="none"/>
            </a:ln>
          </p:spPr>
        </p:cxnSp>
        <p:cxnSp>
          <p:nvCxnSpPr>
            <p:cNvPr id="313" name="Google Shape;313;p23"/>
            <p:cNvCxnSpPr>
              <a:stCxn id="309" idx="2"/>
              <a:endCxn id="310" idx="0"/>
            </p:cNvCxnSpPr>
            <p:nvPr/>
          </p:nvCxnSpPr>
          <p:spPr>
            <a:xfrm rot="5400000">
              <a:off x="8530636" y="3933100"/>
              <a:ext cx="478200" cy="224400"/>
            </a:xfrm>
            <a:prstGeom prst="bentConnector3">
              <a:avLst>
                <a:gd fmla="val 50003" name="adj1"/>
              </a:avLst>
            </a:prstGeom>
            <a:noFill/>
            <a:ln cap="flat" cmpd="sng" w="9525">
              <a:solidFill>
                <a:schemeClr val="dk2"/>
              </a:solidFill>
              <a:prstDash val="dash"/>
              <a:round/>
              <a:headEnd len="med" w="med" type="none"/>
              <a:tailEnd len="med" w="med" type="none"/>
            </a:ln>
          </p:spPr>
        </p:cxnSp>
        <p:pic>
          <p:nvPicPr>
            <p:cNvPr id="312" name="Google Shape;312;p23"/>
            <p:cNvPicPr preferRelativeResize="0"/>
            <p:nvPr/>
          </p:nvPicPr>
          <p:blipFill>
            <a:blip r:embed="rId3">
              <a:alphaModFix/>
            </a:blip>
            <a:stretch>
              <a:fillRect/>
            </a:stretch>
          </p:blipFill>
          <p:spPr>
            <a:xfrm flipH="1">
              <a:off x="5406273" y="4747056"/>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14" name="Shape 314"/>
        <p:cNvGrpSpPr/>
        <p:nvPr/>
      </p:nvGrpSpPr>
      <p:grpSpPr>
        <a:xfrm>
          <a:off x="0" y="0"/>
          <a:ext cx="0" cy="0"/>
          <a:chOff x="0" y="0"/>
          <a:chExt cx="0" cy="0"/>
        </a:xfrm>
      </p:grpSpPr>
      <p:grpSp>
        <p:nvGrpSpPr>
          <p:cNvPr id="315" name="Google Shape;315;p24"/>
          <p:cNvGrpSpPr/>
          <p:nvPr/>
        </p:nvGrpSpPr>
        <p:grpSpPr>
          <a:xfrm>
            <a:off x="0" y="0"/>
            <a:ext cx="9144003" cy="5143501"/>
            <a:chOff x="0" y="0"/>
            <a:chExt cx="9144003" cy="5143501"/>
          </a:xfrm>
        </p:grpSpPr>
        <p:pic>
          <p:nvPicPr>
            <p:cNvPr id="316" name="Google Shape;316;p24"/>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317" name="Google Shape;317;p24"/>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318" name="Google Shape;318;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19" name="Google Shape;319;p24"/>
          <p:cNvSpPr txBox="1"/>
          <p:nvPr>
            <p:ph idx="1" type="subTitle"/>
          </p:nvPr>
        </p:nvSpPr>
        <p:spPr>
          <a:xfrm>
            <a:off x="712900" y="1704543"/>
            <a:ext cx="25146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20" name="Google Shape;320;p24"/>
          <p:cNvSpPr txBox="1"/>
          <p:nvPr>
            <p:ph idx="2" type="subTitle"/>
          </p:nvPr>
        </p:nvSpPr>
        <p:spPr>
          <a:xfrm>
            <a:off x="3251434" y="1704553"/>
            <a:ext cx="26268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21" name="Google Shape;321;p24"/>
          <p:cNvSpPr txBox="1"/>
          <p:nvPr>
            <p:ph idx="3" type="subTitle"/>
          </p:nvPr>
        </p:nvSpPr>
        <p:spPr>
          <a:xfrm>
            <a:off x="712900" y="3341516"/>
            <a:ext cx="25146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22" name="Google Shape;322;p24"/>
          <p:cNvSpPr txBox="1"/>
          <p:nvPr>
            <p:ph idx="4" type="subTitle"/>
          </p:nvPr>
        </p:nvSpPr>
        <p:spPr>
          <a:xfrm>
            <a:off x="3251443" y="3341517"/>
            <a:ext cx="26268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23" name="Google Shape;323;p24"/>
          <p:cNvSpPr txBox="1"/>
          <p:nvPr>
            <p:ph idx="5" type="subTitle"/>
          </p:nvPr>
        </p:nvSpPr>
        <p:spPr>
          <a:xfrm>
            <a:off x="5902367" y="1704549"/>
            <a:ext cx="25146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24" name="Google Shape;324;p24"/>
          <p:cNvSpPr txBox="1"/>
          <p:nvPr>
            <p:ph idx="6" type="subTitle"/>
          </p:nvPr>
        </p:nvSpPr>
        <p:spPr>
          <a:xfrm>
            <a:off x="5902386" y="3341516"/>
            <a:ext cx="25146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25" name="Google Shape;325;p24"/>
          <p:cNvSpPr txBox="1"/>
          <p:nvPr>
            <p:ph idx="7" type="subTitle"/>
          </p:nvPr>
        </p:nvSpPr>
        <p:spPr>
          <a:xfrm>
            <a:off x="712900" y="1325164"/>
            <a:ext cx="25146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26" name="Google Shape;326;p24"/>
          <p:cNvSpPr txBox="1"/>
          <p:nvPr>
            <p:ph idx="8" type="subTitle"/>
          </p:nvPr>
        </p:nvSpPr>
        <p:spPr>
          <a:xfrm>
            <a:off x="3251436" y="1325164"/>
            <a:ext cx="26244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27" name="Google Shape;327;p24"/>
          <p:cNvSpPr txBox="1"/>
          <p:nvPr>
            <p:ph idx="9" type="subTitle"/>
          </p:nvPr>
        </p:nvSpPr>
        <p:spPr>
          <a:xfrm>
            <a:off x="5902372" y="1325164"/>
            <a:ext cx="25122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28" name="Google Shape;328;p24"/>
          <p:cNvSpPr txBox="1"/>
          <p:nvPr>
            <p:ph idx="13" type="subTitle"/>
          </p:nvPr>
        </p:nvSpPr>
        <p:spPr>
          <a:xfrm>
            <a:off x="712900" y="2964600"/>
            <a:ext cx="25146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29" name="Google Shape;329;p24"/>
          <p:cNvSpPr txBox="1"/>
          <p:nvPr>
            <p:ph idx="14" type="subTitle"/>
          </p:nvPr>
        </p:nvSpPr>
        <p:spPr>
          <a:xfrm>
            <a:off x="3251436" y="2964597"/>
            <a:ext cx="26244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30" name="Google Shape;330;p24"/>
          <p:cNvSpPr txBox="1"/>
          <p:nvPr>
            <p:ph idx="15" type="subTitle"/>
          </p:nvPr>
        </p:nvSpPr>
        <p:spPr>
          <a:xfrm>
            <a:off x="5902372" y="2964593"/>
            <a:ext cx="25146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331" name="Google Shape;331;p24"/>
          <p:cNvGrpSpPr/>
          <p:nvPr/>
        </p:nvGrpSpPr>
        <p:grpSpPr>
          <a:xfrm>
            <a:off x="6875873" y="79225"/>
            <a:ext cx="2209200" cy="1535595"/>
            <a:chOff x="6875873" y="79225"/>
            <a:chExt cx="2209200" cy="1535595"/>
          </a:xfrm>
        </p:grpSpPr>
        <p:pic>
          <p:nvPicPr>
            <p:cNvPr id="332" name="Google Shape;332;p24"/>
            <p:cNvPicPr preferRelativeResize="0"/>
            <p:nvPr/>
          </p:nvPicPr>
          <p:blipFill>
            <a:blip r:embed="rId3">
              <a:alphaModFix/>
            </a:blip>
            <a:stretch>
              <a:fillRect/>
            </a:stretch>
          </p:blipFill>
          <p:spPr>
            <a:xfrm flipH="1">
              <a:off x="8787698" y="1317444"/>
              <a:ext cx="297375" cy="297375"/>
            </a:xfrm>
            <a:prstGeom prst="rect">
              <a:avLst/>
            </a:prstGeom>
            <a:noFill/>
            <a:ln>
              <a:noFill/>
            </a:ln>
            <a:effectLst>
              <a:outerShdw blurRad="57150" rotWithShape="0" algn="bl" dir="5400000" dist="19050">
                <a:schemeClr val="accent4"/>
              </a:outerShdw>
            </a:effectLst>
          </p:spPr>
        </p:pic>
        <p:pic>
          <p:nvPicPr>
            <p:cNvPr id="333" name="Google Shape;333;p24"/>
            <p:cNvPicPr preferRelativeResize="0"/>
            <p:nvPr/>
          </p:nvPicPr>
          <p:blipFill>
            <a:blip r:embed="rId3">
              <a:alphaModFix/>
            </a:blip>
            <a:stretch>
              <a:fillRect/>
            </a:stretch>
          </p:blipFill>
          <p:spPr>
            <a:xfrm flipH="1">
              <a:off x="8563173" y="541850"/>
              <a:ext cx="297375" cy="297364"/>
            </a:xfrm>
            <a:prstGeom prst="rect">
              <a:avLst/>
            </a:prstGeom>
            <a:noFill/>
            <a:ln>
              <a:noFill/>
            </a:ln>
            <a:effectLst>
              <a:outerShdw blurRad="57150" rotWithShape="0" algn="bl" dir="5400000" dist="19050">
                <a:schemeClr val="accent4"/>
              </a:outerShdw>
            </a:effectLst>
          </p:spPr>
        </p:pic>
        <p:cxnSp>
          <p:nvCxnSpPr>
            <p:cNvPr id="334" name="Google Shape;334;p24"/>
            <p:cNvCxnSpPr>
              <a:stCxn id="335" idx="1"/>
              <a:endCxn id="333" idx="2"/>
            </p:cNvCxnSpPr>
            <p:nvPr/>
          </p:nvCxnSpPr>
          <p:spPr>
            <a:xfrm>
              <a:off x="7173249" y="227907"/>
              <a:ext cx="1538700" cy="611400"/>
            </a:xfrm>
            <a:prstGeom prst="bentConnector4">
              <a:avLst>
                <a:gd fmla="val 45166" name="adj1"/>
                <a:gd fmla="val 138932" name="adj2"/>
              </a:avLst>
            </a:prstGeom>
            <a:noFill/>
            <a:ln cap="flat" cmpd="sng" w="9525">
              <a:solidFill>
                <a:schemeClr val="dk2"/>
              </a:solidFill>
              <a:prstDash val="dash"/>
              <a:round/>
              <a:headEnd len="med" w="med" type="none"/>
              <a:tailEnd len="med" w="med" type="none"/>
            </a:ln>
          </p:spPr>
        </p:cxnSp>
        <p:cxnSp>
          <p:nvCxnSpPr>
            <p:cNvPr id="336" name="Google Shape;336;p24"/>
            <p:cNvCxnSpPr>
              <a:stCxn id="332" idx="2"/>
              <a:endCxn id="333" idx="0"/>
            </p:cNvCxnSpPr>
            <p:nvPr/>
          </p:nvCxnSpPr>
          <p:spPr>
            <a:xfrm flipH="1" rot="5400000">
              <a:off x="8287636" y="966070"/>
              <a:ext cx="1073100" cy="224400"/>
            </a:xfrm>
            <a:prstGeom prst="bentConnector5">
              <a:avLst>
                <a:gd fmla="val -22190" name="adj1"/>
                <a:gd fmla="val -172376" name="adj2"/>
                <a:gd fmla="val 122178" name="adj3"/>
              </a:avLst>
            </a:prstGeom>
            <a:noFill/>
            <a:ln cap="flat" cmpd="sng" w="9525">
              <a:solidFill>
                <a:schemeClr val="dk2"/>
              </a:solidFill>
              <a:prstDash val="dash"/>
              <a:round/>
              <a:headEnd len="med" w="med" type="none"/>
              <a:tailEnd len="med" w="med" type="none"/>
            </a:ln>
          </p:spPr>
        </p:cxnSp>
        <p:pic>
          <p:nvPicPr>
            <p:cNvPr id="335" name="Google Shape;335;p24"/>
            <p:cNvPicPr preferRelativeResize="0"/>
            <p:nvPr/>
          </p:nvPicPr>
          <p:blipFill>
            <a:blip r:embed="rId3">
              <a:alphaModFix/>
            </a:blip>
            <a:stretch>
              <a:fillRect/>
            </a:stretch>
          </p:blipFill>
          <p:spPr>
            <a:xfrm flipH="1">
              <a:off x="6875873" y="79225"/>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37" name="Shape 337"/>
        <p:cNvGrpSpPr/>
        <p:nvPr/>
      </p:nvGrpSpPr>
      <p:grpSpPr>
        <a:xfrm>
          <a:off x="0" y="0"/>
          <a:ext cx="0" cy="0"/>
          <a:chOff x="0" y="0"/>
          <a:chExt cx="0" cy="0"/>
        </a:xfrm>
      </p:grpSpPr>
      <p:grpSp>
        <p:nvGrpSpPr>
          <p:cNvPr id="338" name="Google Shape;338;p25"/>
          <p:cNvGrpSpPr/>
          <p:nvPr/>
        </p:nvGrpSpPr>
        <p:grpSpPr>
          <a:xfrm>
            <a:off x="0" y="0"/>
            <a:ext cx="9144003" cy="5143501"/>
            <a:chOff x="0" y="0"/>
            <a:chExt cx="9144003" cy="5143501"/>
          </a:xfrm>
        </p:grpSpPr>
        <p:pic>
          <p:nvPicPr>
            <p:cNvPr id="339" name="Google Shape;339;p25"/>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340" name="Google Shape;340;p25"/>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341" name="Google Shape;341;p25"/>
          <p:cNvSpPr txBox="1"/>
          <p:nvPr>
            <p:ph type="title"/>
          </p:nvPr>
        </p:nvSpPr>
        <p:spPr>
          <a:xfrm>
            <a:off x="713260" y="1026425"/>
            <a:ext cx="4151700" cy="1058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2" name="Google Shape;342;p25"/>
          <p:cNvSpPr txBox="1"/>
          <p:nvPr>
            <p:ph idx="1" type="subTitle"/>
          </p:nvPr>
        </p:nvSpPr>
        <p:spPr>
          <a:xfrm>
            <a:off x="713225" y="1980813"/>
            <a:ext cx="4151700" cy="100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43" name="Google Shape;343;p25"/>
          <p:cNvSpPr txBox="1"/>
          <p:nvPr/>
        </p:nvSpPr>
        <p:spPr>
          <a:xfrm>
            <a:off x="713225" y="3611950"/>
            <a:ext cx="45504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b="1" lang="en" sz="1000" u="sng">
                <a:solidFill>
                  <a:schemeClr val="hlink"/>
                </a:solidFill>
                <a:latin typeface="Open Sans"/>
                <a:ea typeface="Open Sans"/>
                <a:cs typeface="Open Sans"/>
                <a:sym typeface="Open Sans"/>
                <a:hlinkClick r:id="rId3"/>
              </a:rPr>
              <a:t>Slidesgo</a:t>
            </a:r>
            <a:r>
              <a:rPr lang="en" sz="1000">
                <a:solidFill>
                  <a:schemeClr val="dk1"/>
                </a:solidFill>
                <a:latin typeface="Open Sans"/>
                <a:ea typeface="Open Sans"/>
                <a:cs typeface="Open Sans"/>
                <a:sym typeface="Open Sans"/>
              </a:rPr>
              <a:t>, and includes icons by </a:t>
            </a:r>
            <a:r>
              <a:rPr b="1" lang="en" sz="1000" u="sng">
                <a:solidFill>
                  <a:schemeClr val="dk1"/>
                </a:solidFill>
                <a:latin typeface="Open Sans"/>
                <a:ea typeface="Open Sans"/>
                <a:cs typeface="Open Sans"/>
                <a:sym typeface="Open Sans"/>
                <a:hlinkClick r:id="rId4">
                  <a:extLst>
                    <a:ext uri="{A12FA001-AC4F-418D-AE19-62706E023703}">
                      <ahyp:hlinkClr val="tx"/>
                    </a:ext>
                  </a:extLst>
                </a:hlinkClick>
              </a:rPr>
              <a:t>Flaticon</a:t>
            </a:r>
            <a:r>
              <a:rPr lang="en" sz="1000">
                <a:solidFill>
                  <a:schemeClr val="dk1"/>
                </a:solidFill>
                <a:latin typeface="Open Sans"/>
                <a:ea typeface="Open Sans"/>
                <a:cs typeface="Open Sans"/>
                <a:sym typeface="Open Sans"/>
              </a:rPr>
              <a:t>, and infographics &amp; images by </a:t>
            </a:r>
            <a:r>
              <a:rPr b="1" lang="en" sz="1000" u="sng">
                <a:solidFill>
                  <a:schemeClr val="dk1"/>
                </a:solidFill>
                <a:latin typeface="Open Sans"/>
                <a:ea typeface="Open Sans"/>
                <a:cs typeface="Open Sans"/>
                <a:sym typeface="Open Sans"/>
                <a:hlinkClick r:id="rId5">
                  <a:extLst>
                    <a:ext uri="{A12FA001-AC4F-418D-AE19-62706E023703}">
                      <ahyp:hlinkClr val="tx"/>
                    </a:ext>
                  </a:extLst>
                </a:hlinkClick>
              </a:rPr>
              <a:t>Freepik</a:t>
            </a:r>
            <a:r>
              <a:rPr lang="en" sz="1000" u="sng">
                <a:solidFill>
                  <a:schemeClr val="dk1"/>
                </a:solidFill>
                <a:latin typeface="Open Sans"/>
                <a:ea typeface="Open Sans"/>
                <a:cs typeface="Open Sans"/>
                <a:sym typeface="Open Sans"/>
              </a:rPr>
              <a:t> </a:t>
            </a:r>
            <a:endParaRPr b="1" sz="1000" u="sng">
              <a:solidFill>
                <a:schemeClr val="dk1"/>
              </a:solidFill>
              <a:latin typeface="Open Sans"/>
              <a:ea typeface="Open Sans"/>
              <a:cs typeface="Open Sans"/>
              <a:sym typeface="Open Sans"/>
            </a:endParaRPr>
          </a:p>
        </p:txBody>
      </p:sp>
      <p:grpSp>
        <p:nvGrpSpPr>
          <p:cNvPr id="344" name="Google Shape;344;p25"/>
          <p:cNvGrpSpPr/>
          <p:nvPr/>
        </p:nvGrpSpPr>
        <p:grpSpPr>
          <a:xfrm>
            <a:off x="121325" y="80850"/>
            <a:ext cx="8766394" cy="4770494"/>
            <a:chOff x="121325" y="80850"/>
            <a:chExt cx="8766394" cy="4770494"/>
          </a:xfrm>
        </p:grpSpPr>
        <p:pic>
          <p:nvPicPr>
            <p:cNvPr id="345" name="Google Shape;345;p25"/>
            <p:cNvPicPr preferRelativeResize="0"/>
            <p:nvPr/>
          </p:nvPicPr>
          <p:blipFill>
            <a:blip r:embed="rId6">
              <a:alphaModFix/>
            </a:blip>
            <a:stretch>
              <a:fillRect/>
            </a:stretch>
          </p:blipFill>
          <p:spPr>
            <a:xfrm>
              <a:off x="121325" y="316100"/>
              <a:ext cx="628319" cy="628300"/>
            </a:xfrm>
            <a:prstGeom prst="rect">
              <a:avLst/>
            </a:prstGeom>
            <a:noFill/>
            <a:ln>
              <a:noFill/>
            </a:ln>
            <a:effectLst>
              <a:outerShdw blurRad="57150" rotWithShape="0" algn="bl" dir="5400000" dist="19050">
                <a:schemeClr val="accent4"/>
              </a:outerShdw>
            </a:effectLst>
          </p:spPr>
        </p:pic>
        <p:pic>
          <p:nvPicPr>
            <p:cNvPr id="346" name="Google Shape;346;p25"/>
            <p:cNvPicPr preferRelativeResize="0"/>
            <p:nvPr/>
          </p:nvPicPr>
          <p:blipFill>
            <a:blip r:embed="rId7">
              <a:alphaModFix/>
            </a:blip>
            <a:stretch>
              <a:fillRect/>
            </a:stretch>
          </p:blipFill>
          <p:spPr>
            <a:xfrm>
              <a:off x="284614" y="3774706"/>
              <a:ext cx="301750" cy="301739"/>
            </a:xfrm>
            <a:prstGeom prst="rect">
              <a:avLst/>
            </a:prstGeom>
            <a:noFill/>
            <a:ln>
              <a:noFill/>
            </a:ln>
            <a:effectLst>
              <a:outerShdw blurRad="57150" rotWithShape="0" algn="bl" dir="5400000" dist="19050">
                <a:schemeClr val="accent4"/>
              </a:outerShdw>
            </a:effectLst>
          </p:spPr>
        </p:pic>
        <p:pic>
          <p:nvPicPr>
            <p:cNvPr id="347" name="Google Shape;347;p25"/>
            <p:cNvPicPr preferRelativeResize="0"/>
            <p:nvPr/>
          </p:nvPicPr>
          <p:blipFill>
            <a:blip r:embed="rId7">
              <a:alphaModFix/>
            </a:blip>
            <a:stretch>
              <a:fillRect/>
            </a:stretch>
          </p:blipFill>
          <p:spPr>
            <a:xfrm>
              <a:off x="284614" y="4549606"/>
              <a:ext cx="301750" cy="301739"/>
            </a:xfrm>
            <a:prstGeom prst="rect">
              <a:avLst/>
            </a:prstGeom>
            <a:noFill/>
            <a:ln>
              <a:noFill/>
            </a:ln>
            <a:effectLst>
              <a:outerShdw blurRad="57150" rotWithShape="0" algn="bl" dir="5400000" dist="19050">
                <a:schemeClr val="accent4"/>
              </a:outerShdw>
            </a:effectLst>
          </p:spPr>
        </p:pic>
        <p:cxnSp>
          <p:nvCxnSpPr>
            <p:cNvPr id="348" name="Google Shape;348;p25"/>
            <p:cNvCxnSpPr>
              <a:stCxn id="345" idx="2"/>
              <a:endCxn id="346" idx="0"/>
            </p:cNvCxnSpPr>
            <p:nvPr/>
          </p:nvCxnSpPr>
          <p:spPr>
            <a:xfrm flipH="1" rot="-5400000">
              <a:off x="-979315" y="2359200"/>
              <a:ext cx="2830200" cy="600"/>
            </a:xfrm>
            <a:prstGeom prst="bentConnector3">
              <a:avLst>
                <a:gd fmla="val 50002" name="adj1"/>
              </a:avLst>
            </a:prstGeom>
            <a:noFill/>
            <a:ln cap="flat" cmpd="sng" w="9525">
              <a:solidFill>
                <a:schemeClr val="dk2"/>
              </a:solidFill>
              <a:prstDash val="dash"/>
              <a:round/>
              <a:headEnd len="med" w="med" type="none"/>
              <a:tailEnd len="med" w="med" type="none"/>
            </a:ln>
          </p:spPr>
        </p:cxnSp>
        <p:cxnSp>
          <p:nvCxnSpPr>
            <p:cNvPr id="349" name="Google Shape;349;p25"/>
            <p:cNvCxnSpPr>
              <a:stCxn id="346" idx="2"/>
              <a:endCxn id="347" idx="0"/>
            </p:cNvCxnSpPr>
            <p:nvPr/>
          </p:nvCxnSpPr>
          <p:spPr>
            <a:xfrm flipH="1" rot="-5400000">
              <a:off x="199239" y="4312694"/>
              <a:ext cx="473100" cy="600"/>
            </a:xfrm>
            <a:prstGeom prst="bentConnector3">
              <a:avLst>
                <a:gd fmla="val 50006" name="adj1"/>
              </a:avLst>
            </a:prstGeom>
            <a:noFill/>
            <a:ln cap="flat" cmpd="sng" w="9525">
              <a:solidFill>
                <a:schemeClr val="dk2"/>
              </a:solidFill>
              <a:prstDash val="dash"/>
              <a:round/>
              <a:headEnd len="med" w="med" type="none"/>
              <a:tailEnd len="med" w="med" type="none"/>
            </a:ln>
          </p:spPr>
        </p:cxnSp>
        <p:grpSp>
          <p:nvGrpSpPr>
            <p:cNvPr id="350" name="Google Shape;350;p25"/>
            <p:cNvGrpSpPr/>
            <p:nvPr/>
          </p:nvGrpSpPr>
          <p:grpSpPr>
            <a:xfrm>
              <a:off x="208853" y="422385"/>
              <a:ext cx="453281" cy="415728"/>
              <a:chOff x="5943328" y="1459097"/>
              <a:chExt cx="453281" cy="415728"/>
            </a:xfrm>
          </p:grpSpPr>
          <p:sp>
            <p:nvSpPr>
              <p:cNvPr id="351" name="Google Shape;351;p25"/>
              <p:cNvSpPr/>
              <p:nvPr/>
            </p:nvSpPr>
            <p:spPr>
              <a:xfrm>
                <a:off x="5943328" y="1518961"/>
                <a:ext cx="453281" cy="355864"/>
              </a:xfrm>
              <a:custGeom>
                <a:rect b="b" l="l" r="r" t="t"/>
                <a:pathLst>
                  <a:path extrusionOk="0" h="3109" w="3960">
                    <a:moveTo>
                      <a:pt x="3634" y="0"/>
                    </a:moveTo>
                    <a:lnTo>
                      <a:pt x="2976" y="0"/>
                    </a:lnTo>
                    <a:cubicBezTo>
                      <a:pt x="2944" y="0"/>
                      <a:pt x="2918" y="26"/>
                      <a:pt x="2918" y="58"/>
                    </a:cubicBezTo>
                    <a:cubicBezTo>
                      <a:pt x="2918" y="91"/>
                      <a:pt x="2944" y="117"/>
                      <a:pt x="2976" y="117"/>
                    </a:cubicBezTo>
                    <a:lnTo>
                      <a:pt x="3634" y="117"/>
                    </a:lnTo>
                    <a:cubicBezTo>
                      <a:pt x="3750" y="117"/>
                      <a:pt x="3844" y="211"/>
                      <a:pt x="3844" y="327"/>
                    </a:cubicBezTo>
                    <a:lnTo>
                      <a:pt x="3844" y="508"/>
                    </a:lnTo>
                    <a:lnTo>
                      <a:pt x="2980" y="508"/>
                    </a:lnTo>
                    <a:cubicBezTo>
                      <a:pt x="2948" y="508"/>
                      <a:pt x="2922" y="534"/>
                      <a:pt x="2922" y="566"/>
                    </a:cubicBezTo>
                    <a:cubicBezTo>
                      <a:pt x="2922" y="598"/>
                      <a:pt x="2948" y="624"/>
                      <a:pt x="2980" y="624"/>
                    </a:cubicBezTo>
                    <a:lnTo>
                      <a:pt x="3844" y="624"/>
                    </a:lnTo>
                    <a:lnTo>
                      <a:pt x="3844" y="2783"/>
                    </a:lnTo>
                    <a:cubicBezTo>
                      <a:pt x="3844" y="2898"/>
                      <a:pt x="3750" y="2993"/>
                      <a:pt x="3634" y="2993"/>
                    </a:cubicBezTo>
                    <a:lnTo>
                      <a:pt x="326" y="2993"/>
                    </a:lnTo>
                    <a:cubicBezTo>
                      <a:pt x="210" y="2993"/>
                      <a:pt x="116" y="2898"/>
                      <a:pt x="116" y="2783"/>
                    </a:cubicBezTo>
                    <a:lnTo>
                      <a:pt x="116" y="624"/>
                    </a:lnTo>
                    <a:lnTo>
                      <a:pt x="1004" y="624"/>
                    </a:lnTo>
                    <a:cubicBezTo>
                      <a:pt x="1036" y="624"/>
                      <a:pt x="1062" y="598"/>
                      <a:pt x="1062" y="566"/>
                    </a:cubicBezTo>
                    <a:cubicBezTo>
                      <a:pt x="1062" y="534"/>
                      <a:pt x="1036" y="508"/>
                      <a:pt x="1004" y="508"/>
                    </a:cubicBezTo>
                    <a:lnTo>
                      <a:pt x="116" y="508"/>
                    </a:lnTo>
                    <a:lnTo>
                      <a:pt x="116" y="327"/>
                    </a:lnTo>
                    <a:cubicBezTo>
                      <a:pt x="116" y="211"/>
                      <a:pt x="210" y="117"/>
                      <a:pt x="326" y="117"/>
                    </a:cubicBezTo>
                    <a:lnTo>
                      <a:pt x="1008" y="117"/>
                    </a:lnTo>
                    <a:cubicBezTo>
                      <a:pt x="1040" y="117"/>
                      <a:pt x="1066" y="91"/>
                      <a:pt x="1066" y="58"/>
                    </a:cubicBezTo>
                    <a:cubicBezTo>
                      <a:pt x="1066" y="26"/>
                      <a:pt x="1040" y="0"/>
                      <a:pt x="1008" y="0"/>
                    </a:cubicBezTo>
                    <a:lnTo>
                      <a:pt x="326" y="0"/>
                    </a:lnTo>
                    <a:cubicBezTo>
                      <a:pt x="146" y="0"/>
                      <a:pt x="0" y="147"/>
                      <a:pt x="0" y="327"/>
                    </a:cubicBezTo>
                    <a:lnTo>
                      <a:pt x="0" y="2783"/>
                    </a:lnTo>
                    <a:cubicBezTo>
                      <a:pt x="0" y="2962"/>
                      <a:pt x="146" y="3109"/>
                      <a:pt x="326" y="3109"/>
                    </a:cubicBezTo>
                    <a:lnTo>
                      <a:pt x="3634" y="3109"/>
                    </a:lnTo>
                    <a:cubicBezTo>
                      <a:pt x="3814" y="3109"/>
                      <a:pt x="3960" y="2962"/>
                      <a:pt x="3960" y="2783"/>
                    </a:cubicBezTo>
                    <a:lnTo>
                      <a:pt x="3960" y="327"/>
                    </a:lnTo>
                    <a:cubicBezTo>
                      <a:pt x="3960" y="147"/>
                      <a:pt x="3814" y="0"/>
                      <a:pt x="363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52" name="Google Shape;352;p25"/>
              <p:cNvSpPr/>
              <p:nvPr/>
            </p:nvSpPr>
            <p:spPr>
              <a:xfrm>
                <a:off x="5986366" y="1549638"/>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53" name="Google Shape;353;p25"/>
              <p:cNvSpPr/>
              <p:nvPr/>
            </p:nvSpPr>
            <p:spPr>
              <a:xfrm>
                <a:off x="6029175" y="1549638"/>
                <a:ext cx="17857" cy="13278"/>
              </a:xfrm>
              <a:custGeom>
                <a:rect b="b" l="l" r="r" t="t"/>
                <a:pathLst>
                  <a:path extrusionOk="0" h="116" w="156">
                    <a:moveTo>
                      <a:pt x="58" y="0"/>
                    </a:moveTo>
                    <a:cubicBezTo>
                      <a:pt x="26" y="0"/>
                      <a:pt x="0" y="26"/>
                      <a:pt x="0" y="58"/>
                    </a:cubicBezTo>
                    <a:cubicBezTo>
                      <a:pt x="0" y="90"/>
                      <a:pt x="26" y="116"/>
                      <a:pt x="58" y="116"/>
                    </a:cubicBezTo>
                    <a:lnTo>
                      <a:pt x="98" y="116"/>
                    </a:lnTo>
                    <a:cubicBezTo>
                      <a:pt x="130" y="116"/>
                      <a:pt x="156" y="90"/>
                      <a:pt x="156" y="58"/>
                    </a:cubicBezTo>
                    <a:cubicBezTo>
                      <a:pt x="156" y="26"/>
                      <a:pt x="130" y="0"/>
                      <a:pt x="98"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54" name="Google Shape;354;p25"/>
              <p:cNvSpPr/>
              <p:nvPr/>
            </p:nvSpPr>
            <p:spPr>
              <a:xfrm>
                <a:off x="6074732" y="1459097"/>
                <a:ext cx="193217" cy="193213"/>
              </a:xfrm>
              <a:custGeom>
                <a:rect b="b" l="l" r="r" t="t"/>
                <a:pathLst>
                  <a:path extrusionOk="0" h="1688" w="1688">
                    <a:moveTo>
                      <a:pt x="328" y="330"/>
                    </a:moveTo>
                    <a:cubicBezTo>
                      <a:pt x="310" y="370"/>
                      <a:pt x="296" y="412"/>
                      <a:pt x="287" y="456"/>
                    </a:cubicBezTo>
                    <a:cubicBezTo>
                      <a:pt x="281" y="488"/>
                      <a:pt x="302" y="518"/>
                      <a:pt x="333" y="525"/>
                    </a:cubicBezTo>
                    <a:cubicBezTo>
                      <a:pt x="365" y="531"/>
                      <a:pt x="395" y="510"/>
                      <a:pt x="401" y="479"/>
                    </a:cubicBezTo>
                    <a:cubicBezTo>
                      <a:pt x="443" y="269"/>
                      <a:pt x="629" y="116"/>
                      <a:pt x="844" y="116"/>
                    </a:cubicBezTo>
                    <a:cubicBezTo>
                      <a:pt x="1093" y="116"/>
                      <a:pt x="1295" y="318"/>
                      <a:pt x="1295" y="567"/>
                    </a:cubicBezTo>
                    <a:cubicBezTo>
                      <a:pt x="1295" y="816"/>
                      <a:pt x="1093" y="1018"/>
                      <a:pt x="844" y="1018"/>
                    </a:cubicBezTo>
                    <a:cubicBezTo>
                      <a:pt x="647" y="1018"/>
                      <a:pt x="474" y="892"/>
                      <a:pt x="414" y="704"/>
                    </a:cubicBezTo>
                    <a:cubicBezTo>
                      <a:pt x="404" y="674"/>
                      <a:pt x="372" y="657"/>
                      <a:pt x="341" y="667"/>
                    </a:cubicBezTo>
                    <a:cubicBezTo>
                      <a:pt x="310" y="676"/>
                      <a:pt x="294" y="709"/>
                      <a:pt x="303" y="739"/>
                    </a:cubicBezTo>
                    <a:cubicBezTo>
                      <a:pt x="324" y="806"/>
                      <a:pt x="357" y="866"/>
                      <a:pt x="398" y="918"/>
                    </a:cubicBezTo>
                    <a:cubicBezTo>
                      <a:pt x="311" y="1001"/>
                      <a:pt x="250" y="1105"/>
                      <a:pt x="220" y="1219"/>
                    </a:cubicBezTo>
                    <a:cubicBezTo>
                      <a:pt x="154" y="1109"/>
                      <a:pt x="116" y="981"/>
                      <a:pt x="116" y="844"/>
                    </a:cubicBezTo>
                    <a:cubicBezTo>
                      <a:pt x="116" y="644"/>
                      <a:pt x="197" y="462"/>
                      <a:pt x="328" y="330"/>
                    </a:cubicBezTo>
                    <a:moveTo>
                      <a:pt x="1572" y="844"/>
                    </a:moveTo>
                    <a:cubicBezTo>
                      <a:pt x="1572" y="981"/>
                      <a:pt x="1534" y="1109"/>
                      <a:pt x="1468" y="1219"/>
                    </a:cubicBezTo>
                    <a:cubicBezTo>
                      <a:pt x="1437" y="1104"/>
                      <a:pt x="1376" y="1000"/>
                      <a:pt x="1290" y="917"/>
                    </a:cubicBezTo>
                    <a:cubicBezTo>
                      <a:pt x="1366" y="821"/>
                      <a:pt x="1411" y="699"/>
                      <a:pt x="1411" y="567"/>
                    </a:cubicBezTo>
                    <a:cubicBezTo>
                      <a:pt x="1411" y="483"/>
                      <a:pt x="1393" y="402"/>
                      <a:pt x="1359" y="330"/>
                    </a:cubicBezTo>
                    <a:cubicBezTo>
                      <a:pt x="1491" y="462"/>
                      <a:pt x="1572" y="644"/>
                      <a:pt x="1572" y="844"/>
                    </a:cubicBezTo>
                    <a:moveTo>
                      <a:pt x="844" y="1572"/>
                    </a:moveTo>
                    <a:cubicBezTo>
                      <a:pt x="637" y="1572"/>
                      <a:pt x="449" y="1484"/>
                      <a:pt x="316" y="1345"/>
                    </a:cubicBezTo>
                    <a:cubicBezTo>
                      <a:pt x="326" y="1214"/>
                      <a:pt x="384" y="1092"/>
                      <a:pt x="478" y="1002"/>
                    </a:cubicBezTo>
                    <a:cubicBezTo>
                      <a:pt x="578" y="1086"/>
                      <a:pt x="706" y="1135"/>
                      <a:pt x="844" y="1135"/>
                    </a:cubicBezTo>
                    <a:cubicBezTo>
                      <a:pt x="983" y="1135"/>
                      <a:pt x="1110" y="1084"/>
                      <a:pt x="1209" y="1001"/>
                    </a:cubicBezTo>
                    <a:cubicBezTo>
                      <a:pt x="1304" y="1092"/>
                      <a:pt x="1362" y="1214"/>
                      <a:pt x="1371" y="1345"/>
                    </a:cubicBezTo>
                    <a:cubicBezTo>
                      <a:pt x="1239" y="1484"/>
                      <a:pt x="1051" y="1572"/>
                      <a:pt x="844" y="1572"/>
                    </a:cubicBezTo>
                    <a:moveTo>
                      <a:pt x="844" y="1688"/>
                    </a:moveTo>
                    <a:cubicBezTo>
                      <a:pt x="1309" y="1688"/>
                      <a:pt x="1688" y="1309"/>
                      <a:pt x="1688" y="844"/>
                    </a:cubicBezTo>
                    <a:cubicBezTo>
                      <a:pt x="1688" y="378"/>
                      <a:pt x="1309" y="0"/>
                      <a:pt x="844" y="0"/>
                    </a:cubicBezTo>
                    <a:cubicBezTo>
                      <a:pt x="379" y="0"/>
                      <a:pt x="0" y="378"/>
                      <a:pt x="0" y="844"/>
                    </a:cubicBezTo>
                    <a:cubicBezTo>
                      <a:pt x="0" y="1309"/>
                      <a:pt x="379" y="1688"/>
                      <a:pt x="844" y="168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55" name="Google Shape;355;p25"/>
              <p:cNvSpPr/>
              <p:nvPr/>
            </p:nvSpPr>
            <p:spPr>
              <a:xfrm>
                <a:off x="5982818" y="1671655"/>
                <a:ext cx="293832" cy="70852"/>
              </a:xfrm>
              <a:custGeom>
                <a:rect b="b" l="l" r="r" t="t"/>
                <a:pathLst>
                  <a:path extrusionOk="0" h="619" w="2567">
                    <a:moveTo>
                      <a:pt x="672" y="0"/>
                    </a:moveTo>
                    <a:cubicBezTo>
                      <a:pt x="640" y="0"/>
                      <a:pt x="614" y="26"/>
                      <a:pt x="614" y="59"/>
                    </a:cubicBezTo>
                    <a:cubicBezTo>
                      <a:pt x="614" y="91"/>
                      <a:pt x="640" y="117"/>
                      <a:pt x="672" y="117"/>
                    </a:cubicBezTo>
                    <a:lnTo>
                      <a:pt x="2425" y="117"/>
                    </a:lnTo>
                    <a:cubicBezTo>
                      <a:pt x="2440" y="117"/>
                      <a:pt x="2451" y="128"/>
                      <a:pt x="2451" y="143"/>
                    </a:cubicBezTo>
                    <a:lnTo>
                      <a:pt x="2451" y="477"/>
                    </a:lnTo>
                    <a:cubicBezTo>
                      <a:pt x="2451" y="491"/>
                      <a:pt x="2440" y="503"/>
                      <a:pt x="2425" y="503"/>
                    </a:cubicBezTo>
                    <a:lnTo>
                      <a:pt x="142" y="503"/>
                    </a:lnTo>
                    <a:cubicBezTo>
                      <a:pt x="128" y="503"/>
                      <a:pt x="116" y="491"/>
                      <a:pt x="116" y="477"/>
                    </a:cubicBezTo>
                    <a:lnTo>
                      <a:pt x="116" y="143"/>
                    </a:lnTo>
                    <a:cubicBezTo>
                      <a:pt x="116" y="128"/>
                      <a:pt x="128" y="117"/>
                      <a:pt x="142" y="117"/>
                    </a:cubicBezTo>
                    <a:lnTo>
                      <a:pt x="424" y="117"/>
                    </a:lnTo>
                    <a:cubicBezTo>
                      <a:pt x="456" y="117"/>
                      <a:pt x="482" y="91"/>
                      <a:pt x="482" y="59"/>
                    </a:cubicBezTo>
                    <a:cubicBezTo>
                      <a:pt x="482" y="26"/>
                      <a:pt x="456" y="0"/>
                      <a:pt x="424" y="0"/>
                    </a:cubicBezTo>
                    <a:lnTo>
                      <a:pt x="142" y="0"/>
                    </a:lnTo>
                    <a:cubicBezTo>
                      <a:pt x="64" y="0"/>
                      <a:pt x="0" y="64"/>
                      <a:pt x="0" y="143"/>
                    </a:cubicBezTo>
                    <a:lnTo>
                      <a:pt x="0" y="477"/>
                    </a:lnTo>
                    <a:cubicBezTo>
                      <a:pt x="0" y="555"/>
                      <a:pt x="64" y="619"/>
                      <a:pt x="142" y="619"/>
                    </a:cubicBezTo>
                    <a:lnTo>
                      <a:pt x="2425" y="619"/>
                    </a:lnTo>
                    <a:cubicBezTo>
                      <a:pt x="2504" y="619"/>
                      <a:pt x="2567" y="555"/>
                      <a:pt x="2567" y="477"/>
                    </a:cubicBezTo>
                    <a:lnTo>
                      <a:pt x="2567" y="143"/>
                    </a:lnTo>
                    <a:cubicBezTo>
                      <a:pt x="2567" y="64"/>
                      <a:pt x="2504" y="0"/>
                      <a:pt x="2425" y="0"/>
                    </a:cubicBezTo>
                    <a:lnTo>
                      <a:pt x="672" y="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56" name="Google Shape;356;p25"/>
              <p:cNvSpPr/>
              <p:nvPr/>
            </p:nvSpPr>
            <p:spPr>
              <a:xfrm>
                <a:off x="5982818" y="1761967"/>
                <a:ext cx="293832" cy="70738"/>
              </a:xfrm>
              <a:custGeom>
                <a:rect b="b" l="l" r="r" t="t"/>
                <a:pathLst>
                  <a:path extrusionOk="0" h="618" w="2567">
                    <a:moveTo>
                      <a:pt x="1998" y="0"/>
                    </a:moveTo>
                    <a:lnTo>
                      <a:pt x="142" y="0"/>
                    </a:lnTo>
                    <a:cubicBezTo>
                      <a:pt x="64" y="0"/>
                      <a:pt x="0" y="63"/>
                      <a:pt x="0" y="142"/>
                    </a:cubicBezTo>
                    <a:lnTo>
                      <a:pt x="0" y="476"/>
                    </a:lnTo>
                    <a:cubicBezTo>
                      <a:pt x="0" y="554"/>
                      <a:pt x="64" y="618"/>
                      <a:pt x="142" y="618"/>
                    </a:cubicBezTo>
                    <a:lnTo>
                      <a:pt x="2425" y="618"/>
                    </a:lnTo>
                    <a:cubicBezTo>
                      <a:pt x="2504" y="618"/>
                      <a:pt x="2567" y="554"/>
                      <a:pt x="2567" y="476"/>
                    </a:cubicBezTo>
                    <a:lnTo>
                      <a:pt x="2567" y="142"/>
                    </a:lnTo>
                    <a:cubicBezTo>
                      <a:pt x="2567" y="63"/>
                      <a:pt x="2504" y="0"/>
                      <a:pt x="2425" y="0"/>
                    </a:cubicBezTo>
                    <a:lnTo>
                      <a:pt x="2246" y="0"/>
                    </a:lnTo>
                    <a:cubicBezTo>
                      <a:pt x="2214" y="0"/>
                      <a:pt x="2188" y="26"/>
                      <a:pt x="2188" y="58"/>
                    </a:cubicBezTo>
                    <a:cubicBezTo>
                      <a:pt x="2188" y="90"/>
                      <a:pt x="2214" y="116"/>
                      <a:pt x="2246" y="116"/>
                    </a:cubicBezTo>
                    <a:lnTo>
                      <a:pt x="2425" y="116"/>
                    </a:lnTo>
                    <a:cubicBezTo>
                      <a:pt x="2440" y="116"/>
                      <a:pt x="2451" y="127"/>
                      <a:pt x="2451" y="142"/>
                    </a:cubicBezTo>
                    <a:lnTo>
                      <a:pt x="2451" y="476"/>
                    </a:lnTo>
                    <a:cubicBezTo>
                      <a:pt x="2451" y="490"/>
                      <a:pt x="2440" y="502"/>
                      <a:pt x="2425" y="502"/>
                    </a:cubicBezTo>
                    <a:lnTo>
                      <a:pt x="142" y="502"/>
                    </a:lnTo>
                    <a:cubicBezTo>
                      <a:pt x="128" y="502"/>
                      <a:pt x="116" y="490"/>
                      <a:pt x="116" y="476"/>
                    </a:cubicBezTo>
                    <a:lnTo>
                      <a:pt x="116" y="142"/>
                    </a:lnTo>
                    <a:cubicBezTo>
                      <a:pt x="116" y="127"/>
                      <a:pt x="128" y="116"/>
                      <a:pt x="142" y="116"/>
                    </a:cubicBezTo>
                    <a:lnTo>
                      <a:pt x="1998" y="116"/>
                    </a:lnTo>
                    <a:cubicBezTo>
                      <a:pt x="2030" y="116"/>
                      <a:pt x="2056" y="90"/>
                      <a:pt x="2056" y="58"/>
                    </a:cubicBezTo>
                    <a:cubicBezTo>
                      <a:pt x="2056" y="26"/>
                      <a:pt x="2030" y="0"/>
                      <a:pt x="199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57" name="Google Shape;357;p25"/>
              <p:cNvSpPr/>
              <p:nvPr/>
            </p:nvSpPr>
            <p:spPr>
              <a:xfrm>
                <a:off x="6030663"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58" name="Google Shape;358;p25"/>
              <p:cNvSpPr/>
              <p:nvPr/>
            </p:nvSpPr>
            <p:spPr>
              <a:xfrm>
                <a:off x="6075762"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59" name="Google Shape;359;p25"/>
              <p:cNvSpPr/>
              <p:nvPr/>
            </p:nvSpPr>
            <p:spPr>
              <a:xfrm>
                <a:off x="6120861"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60" name="Google Shape;360;p25"/>
              <p:cNvSpPr/>
              <p:nvPr/>
            </p:nvSpPr>
            <p:spPr>
              <a:xfrm>
                <a:off x="6165959"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61" name="Google Shape;361;p25"/>
              <p:cNvSpPr/>
              <p:nvPr/>
            </p:nvSpPr>
            <p:spPr>
              <a:xfrm>
                <a:off x="6211058" y="1790697"/>
                <a:ext cx="17742" cy="13278"/>
              </a:xfrm>
              <a:custGeom>
                <a:rect b="b" l="l" r="r" t="t"/>
                <a:pathLst>
                  <a:path extrusionOk="0" h="116" w="155">
                    <a:moveTo>
                      <a:pt x="0" y="58"/>
                    </a:moveTo>
                    <a:cubicBezTo>
                      <a:pt x="0" y="90"/>
                      <a:pt x="26" y="116"/>
                      <a:pt x="58" y="116"/>
                    </a:cubicBezTo>
                    <a:lnTo>
                      <a:pt x="97" y="116"/>
                    </a:lnTo>
                    <a:cubicBezTo>
                      <a:pt x="129" y="116"/>
                      <a:pt x="155" y="90"/>
                      <a:pt x="155" y="58"/>
                    </a:cubicBezTo>
                    <a:cubicBezTo>
                      <a:pt x="155" y="26"/>
                      <a:pt x="129" y="0"/>
                      <a:pt x="97" y="0"/>
                    </a:cubicBezTo>
                    <a:lnTo>
                      <a:pt x="58" y="0"/>
                    </a:lnTo>
                    <a:cubicBezTo>
                      <a:pt x="26" y="0"/>
                      <a:pt x="0" y="26"/>
                      <a:pt x="0" y="58"/>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62" name="Google Shape;362;p25"/>
              <p:cNvSpPr/>
              <p:nvPr/>
            </p:nvSpPr>
            <p:spPr>
              <a:xfrm>
                <a:off x="6297020" y="1757160"/>
                <a:ext cx="70968" cy="75545"/>
              </a:xfrm>
              <a:custGeom>
                <a:rect b="b" l="l" r="r" t="t"/>
                <a:pathLst>
                  <a:path extrusionOk="0" h="660" w="620">
                    <a:moveTo>
                      <a:pt x="310" y="117"/>
                    </a:moveTo>
                    <a:cubicBezTo>
                      <a:pt x="366" y="117"/>
                      <a:pt x="412" y="163"/>
                      <a:pt x="412" y="219"/>
                    </a:cubicBezTo>
                    <a:lnTo>
                      <a:pt x="412" y="221"/>
                    </a:lnTo>
                    <a:lnTo>
                      <a:pt x="207" y="221"/>
                    </a:lnTo>
                    <a:lnTo>
                      <a:pt x="207" y="219"/>
                    </a:lnTo>
                    <a:cubicBezTo>
                      <a:pt x="207" y="163"/>
                      <a:pt x="253" y="117"/>
                      <a:pt x="310" y="117"/>
                    </a:cubicBezTo>
                    <a:moveTo>
                      <a:pt x="504" y="511"/>
                    </a:moveTo>
                    <a:cubicBezTo>
                      <a:pt x="504" y="529"/>
                      <a:pt x="489" y="544"/>
                      <a:pt x="470" y="544"/>
                    </a:cubicBezTo>
                    <a:lnTo>
                      <a:pt x="149" y="544"/>
                    </a:lnTo>
                    <a:cubicBezTo>
                      <a:pt x="130" y="544"/>
                      <a:pt x="116" y="529"/>
                      <a:pt x="116" y="511"/>
                    </a:cubicBezTo>
                    <a:lnTo>
                      <a:pt x="116" y="370"/>
                    </a:lnTo>
                    <a:cubicBezTo>
                      <a:pt x="116" y="351"/>
                      <a:pt x="130" y="337"/>
                      <a:pt x="149" y="337"/>
                    </a:cubicBezTo>
                    <a:lnTo>
                      <a:pt x="470" y="337"/>
                    </a:lnTo>
                    <a:cubicBezTo>
                      <a:pt x="489" y="337"/>
                      <a:pt x="504" y="351"/>
                      <a:pt x="504" y="370"/>
                    </a:cubicBezTo>
                    <a:lnTo>
                      <a:pt x="504" y="511"/>
                    </a:lnTo>
                    <a:moveTo>
                      <a:pt x="0" y="370"/>
                    </a:moveTo>
                    <a:lnTo>
                      <a:pt x="0" y="511"/>
                    </a:lnTo>
                    <a:cubicBezTo>
                      <a:pt x="0" y="593"/>
                      <a:pt x="66" y="660"/>
                      <a:pt x="149" y="660"/>
                    </a:cubicBezTo>
                    <a:lnTo>
                      <a:pt x="470" y="660"/>
                    </a:lnTo>
                    <a:cubicBezTo>
                      <a:pt x="553" y="660"/>
                      <a:pt x="620" y="593"/>
                      <a:pt x="620" y="511"/>
                    </a:cubicBezTo>
                    <a:lnTo>
                      <a:pt x="620" y="370"/>
                    </a:lnTo>
                    <a:cubicBezTo>
                      <a:pt x="620" y="308"/>
                      <a:pt x="582" y="255"/>
                      <a:pt x="529" y="232"/>
                    </a:cubicBezTo>
                    <a:lnTo>
                      <a:pt x="529" y="219"/>
                    </a:lnTo>
                    <a:cubicBezTo>
                      <a:pt x="529" y="99"/>
                      <a:pt x="430" y="0"/>
                      <a:pt x="310" y="0"/>
                    </a:cubicBezTo>
                    <a:cubicBezTo>
                      <a:pt x="189" y="0"/>
                      <a:pt x="91" y="99"/>
                      <a:pt x="91" y="219"/>
                    </a:cubicBezTo>
                    <a:lnTo>
                      <a:pt x="91" y="232"/>
                    </a:lnTo>
                    <a:cubicBezTo>
                      <a:pt x="37" y="255"/>
                      <a:pt x="0" y="308"/>
                      <a:pt x="0" y="37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63" name="Google Shape;363;p25"/>
              <p:cNvSpPr/>
              <p:nvPr/>
            </p:nvSpPr>
            <p:spPr>
              <a:xfrm>
                <a:off x="6306063" y="1680698"/>
                <a:ext cx="52768" cy="52767"/>
              </a:xfrm>
              <a:custGeom>
                <a:rect b="b" l="l" r="r" t="t"/>
                <a:pathLst>
                  <a:path extrusionOk="0" h="461" w="461">
                    <a:moveTo>
                      <a:pt x="231" y="116"/>
                    </a:moveTo>
                    <a:cubicBezTo>
                      <a:pt x="294" y="116"/>
                      <a:pt x="345" y="167"/>
                      <a:pt x="345" y="231"/>
                    </a:cubicBezTo>
                    <a:cubicBezTo>
                      <a:pt x="345" y="294"/>
                      <a:pt x="294" y="345"/>
                      <a:pt x="231" y="345"/>
                    </a:cubicBezTo>
                    <a:cubicBezTo>
                      <a:pt x="167" y="345"/>
                      <a:pt x="116" y="294"/>
                      <a:pt x="116" y="231"/>
                    </a:cubicBezTo>
                    <a:cubicBezTo>
                      <a:pt x="116" y="167"/>
                      <a:pt x="167" y="116"/>
                      <a:pt x="231" y="116"/>
                    </a:cubicBezTo>
                    <a:moveTo>
                      <a:pt x="231" y="461"/>
                    </a:moveTo>
                    <a:cubicBezTo>
                      <a:pt x="358" y="461"/>
                      <a:pt x="461" y="358"/>
                      <a:pt x="461" y="231"/>
                    </a:cubicBezTo>
                    <a:cubicBezTo>
                      <a:pt x="461" y="103"/>
                      <a:pt x="358" y="0"/>
                      <a:pt x="231" y="0"/>
                    </a:cubicBezTo>
                    <a:cubicBezTo>
                      <a:pt x="103" y="0"/>
                      <a:pt x="0" y="103"/>
                      <a:pt x="0" y="231"/>
                    </a:cubicBezTo>
                    <a:cubicBezTo>
                      <a:pt x="0" y="358"/>
                      <a:pt x="103" y="461"/>
                      <a:pt x="231" y="46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cxnSp>
          <p:nvCxnSpPr>
            <p:cNvPr id="364" name="Google Shape;364;p25"/>
            <p:cNvCxnSpPr>
              <a:endCxn id="365" idx="1"/>
            </p:cNvCxnSpPr>
            <p:nvPr/>
          </p:nvCxnSpPr>
          <p:spPr>
            <a:xfrm flipH="1" rot="10800000">
              <a:off x="749500" y="395000"/>
              <a:ext cx="7509900" cy="235200"/>
            </a:xfrm>
            <a:prstGeom prst="bentConnector3">
              <a:avLst>
                <a:gd fmla="val 50000" name="adj1"/>
              </a:avLst>
            </a:prstGeom>
            <a:noFill/>
            <a:ln cap="flat" cmpd="sng" w="9525">
              <a:solidFill>
                <a:schemeClr val="dk2"/>
              </a:solidFill>
              <a:prstDash val="dash"/>
              <a:round/>
              <a:headEnd len="med" w="med" type="none"/>
              <a:tailEnd len="med" w="med" type="none"/>
            </a:ln>
          </p:spPr>
        </p:cxnSp>
        <p:pic>
          <p:nvPicPr>
            <p:cNvPr id="365" name="Google Shape;365;p25"/>
            <p:cNvPicPr preferRelativeResize="0"/>
            <p:nvPr/>
          </p:nvPicPr>
          <p:blipFill>
            <a:blip r:embed="rId6">
              <a:alphaModFix/>
            </a:blip>
            <a:stretch>
              <a:fillRect/>
            </a:stretch>
          </p:blipFill>
          <p:spPr>
            <a:xfrm>
              <a:off x="8259400" y="80850"/>
              <a:ext cx="628319" cy="628300"/>
            </a:xfrm>
            <a:prstGeom prst="rect">
              <a:avLst/>
            </a:prstGeom>
            <a:noFill/>
            <a:ln>
              <a:noFill/>
            </a:ln>
            <a:effectLst>
              <a:outerShdw blurRad="57150" rotWithShape="0" algn="bl" dir="5400000" dist="19050">
                <a:schemeClr val="accent4"/>
              </a:outerShdw>
            </a:effectLst>
          </p:spPr>
        </p:pic>
        <p:cxnSp>
          <p:nvCxnSpPr>
            <p:cNvPr id="366" name="Google Shape;366;p25"/>
            <p:cNvCxnSpPr>
              <a:stCxn id="367" idx="0"/>
              <a:endCxn id="365" idx="2"/>
            </p:cNvCxnSpPr>
            <p:nvPr/>
          </p:nvCxnSpPr>
          <p:spPr>
            <a:xfrm rot="-5400000">
              <a:off x="6676189" y="2606181"/>
              <a:ext cx="3794700" cy="600"/>
            </a:xfrm>
            <a:prstGeom prst="bentConnector3">
              <a:avLst>
                <a:gd fmla="val 50000" name="adj1"/>
              </a:avLst>
            </a:prstGeom>
            <a:noFill/>
            <a:ln cap="flat" cmpd="sng" w="9525">
              <a:solidFill>
                <a:schemeClr val="dk2"/>
              </a:solidFill>
              <a:prstDash val="dash"/>
              <a:round/>
              <a:headEnd len="med" w="med" type="none"/>
              <a:tailEnd len="med" w="med" type="none"/>
            </a:ln>
          </p:spPr>
        </p:cxnSp>
        <p:grpSp>
          <p:nvGrpSpPr>
            <p:cNvPr id="368" name="Google Shape;368;p25"/>
            <p:cNvGrpSpPr/>
            <p:nvPr/>
          </p:nvGrpSpPr>
          <p:grpSpPr>
            <a:xfrm>
              <a:off x="8347175" y="169158"/>
              <a:ext cx="453392" cy="452357"/>
              <a:chOff x="2108113" y="1440783"/>
              <a:chExt cx="453392" cy="452357"/>
            </a:xfrm>
          </p:grpSpPr>
          <p:sp>
            <p:nvSpPr>
              <p:cNvPr id="369" name="Google Shape;369;p25"/>
              <p:cNvSpPr/>
              <p:nvPr/>
            </p:nvSpPr>
            <p:spPr>
              <a:xfrm>
                <a:off x="2108113" y="1512208"/>
                <a:ext cx="145485" cy="139415"/>
              </a:xfrm>
              <a:custGeom>
                <a:rect b="b" l="l" r="r" t="t"/>
                <a:pathLst>
                  <a:path extrusionOk="0" h="1218" w="1271">
                    <a:moveTo>
                      <a:pt x="891" y="793"/>
                    </a:moveTo>
                    <a:lnTo>
                      <a:pt x="941" y="1085"/>
                    </a:lnTo>
                    <a:lnTo>
                      <a:pt x="679" y="947"/>
                    </a:lnTo>
                    <a:cubicBezTo>
                      <a:pt x="665" y="940"/>
                      <a:pt x="650" y="936"/>
                      <a:pt x="635" y="936"/>
                    </a:cubicBezTo>
                    <a:cubicBezTo>
                      <a:pt x="620" y="936"/>
                      <a:pt x="605" y="940"/>
                      <a:pt x="591" y="947"/>
                    </a:cubicBezTo>
                    <a:lnTo>
                      <a:pt x="329" y="1085"/>
                    </a:lnTo>
                    <a:lnTo>
                      <a:pt x="379" y="793"/>
                    </a:lnTo>
                    <a:cubicBezTo>
                      <a:pt x="384" y="762"/>
                      <a:pt x="374" y="731"/>
                      <a:pt x="352" y="709"/>
                    </a:cubicBezTo>
                    <a:lnTo>
                      <a:pt x="140" y="502"/>
                    </a:lnTo>
                    <a:lnTo>
                      <a:pt x="433" y="460"/>
                    </a:lnTo>
                    <a:cubicBezTo>
                      <a:pt x="464" y="455"/>
                      <a:pt x="490" y="436"/>
                      <a:pt x="504" y="408"/>
                    </a:cubicBezTo>
                    <a:lnTo>
                      <a:pt x="635" y="142"/>
                    </a:lnTo>
                    <a:lnTo>
                      <a:pt x="766" y="408"/>
                    </a:lnTo>
                    <a:cubicBezTo>
                      <a:pt x="780" y="436"/>
                      <a:pt x="807" y="455"/>
                      <a:pt x="837" y="460"/>
                    </a:cubicBezTo>
                    <a:lnTo>
                      <a:pt x="1131" y="502"/>
                    </a:lnTo>
                    <a:lnTo>
                      <a:pt x="919" y="709"/>
                    </a:lnTo>
                    <a:cubicBezTo>
                      <a:pt x="896" y="731"/>
                      <a:pt x="886" y="762"/>
                      <a:pt x="891" y="793"/>
                    </a:cubicBezTo>
                    <a:moveTo>
                      <a:pt x="1007" y="784"/>
                    </a:moveTo>
                    <a:lnTo>
                      <a:pt x="1242" y="555"/>
                    </a:lnTo>
                    <a:cubicBezTo>
                      <a:pt x="1268" y="530"/>
                      <a:pt x="1277" y="493"/>
                      <a:pt x="1266" y="458"/>
                    </a:cubicBezTo>
                    <a:cubicBezTo>
                      <a:pt x="1255" y="424"/>
                      <a:pt x="1226" y="399"/>
                      <a:pt x="1190" y="394"/>
                    </a:cubicBezTo>
                    <a:lnTo>
                      <a:pt x="865" y="347"/>
                    </a:lnTo>
                    <a:lnTo>
                      <a:pt x="720" y="53"/>
                    </a:lnTo>
                    <a:cubicBezTo>
                      <a:pt x="704" y="20"/>
                      <a:pt x="671" y="0"/>
                      <a:pt x="635" y="0"/>
                    </a:cubicBezTo>
                    <a:lnTo>
                      <a:pt x="635" y="0"/>
                    </a:lnTo>
                    <a:cubicBezTo>
                      <a:pt x="599" y="0"/>
                      <a:pt x="567" y="20"/>
                      <a:pt x="551" y="53"/>
                    </a:cubicBezTo>
                    <a:lnTo>
                      <a:pt x="405" y="347"/>
                    </a:lnTo>
                    <a:lnTo>
                      <a:pt x="81" y="394"/>
                    </a:lnTo>
                    <a:cubicBezTo>
                      <a:pt x="45" y="399"/>
                      <a:pt x="16" y="424"/>
                      <a:pt x="5" y="458"/>
                    </a:cubicBezTo>
                    <a:cubicBezTo>
                      <a:pt x="-7" y="493"/>
                      <a:pt x="2" y="530"/>
                      <a:pt x="28" y="555"/>
                    </a:cubicBezTo>
                    <a:lnTo>
                      <a:pt x="263" y="784"/>
                    </a:lnTo>
                    <a:lnTo>
                      <a:pt x="208" y="1108"/>
                    </a:lnTo>
                    <a:cubicBezTo>
                      <a:pt x="202" y="1143"/>
                      <a:pt x="216" y="1179"/>
                      <a:pt x="245" y="1200"/>
                    </a:cubicBezTo>
                    <a:cubicBezTo>
                      <a:pt x="262" y="1212"/>
                      <a:pt x="281" y="1218"/>
                      <a:pt x="301" y="1218"/>
                    </a:cubicBezTo>
                    <a:cubicBezTo>
                      <a:pt x="316" y="1218"/>
                      <a:pt x="331" y="1214"/>
                      <a:pt x="345" y="1207"/>
                    </a:cubicBezTo>
                    <a:lnTo>
                      <a:pt x="635" y="1054"/>
                    </a:lnTo>
                    <a:lnTo>
                      <a:pt x="926" y="1207"/>
                    </a:lnTo>
                    <a:cubicBezTo>
                      <a:pt x="958" y="1224"/>
                      <a:pt x="996" y="1221"/>
                      <a:pt x="1025" y="1200"/>
                    </a:cubicBezTo>
                    <a:cubicBezTo>
                      <a:pt x="1054" y="1179"/>
                      <a:pt x="1069" y="1143"/>
                      <a:pt x="1063" y="1108"/>
                    </a:cubicBezTo>
                    <a:lnTo>
                      <a:pt x="1007" y="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70" name="Google Shape;370;p25"/>
              <p:cNvSpPr/>
              <p:nvPr/>
            </p:nvSpPr>
            <p:spPr>
              <a:xfrm>
                <a:off x="2415905" y="1512208"/>
                <a:ext cx="145599" cy="139415"/>
              </a:xfrm>
              <a:custGeom>
                <a:rect b="b" l="l" r="r" t="t"/>
                <a:pathLst>
                  <a:path extrusionOk="0" h="1218" w="1272">
                    <a:moveTo>
                      <a:pt x="919" y="709"/>
                    </a:moveTo>
                    <a:cubicBezTo>
                      <a:pt x="897" y="731"/>
                      <a:pt x="887" y="762"/>
                      <a:pt x="892" y="793"/>
                    </a:cubicBezTo>
                    <a:lnTo>
                      <a:pt x="942" y="1085"/>
                    </a:lnTo>
                    <a:lnTo>
                      <a:pt x="680" y="947"/>
                    </a:lnTo>
                    <a:cubicBezTo>
                      <a:pt x="652" y="932"/>
                      <a:pt x="619" y="932"/>
                      <a:pt x="592" y="947"/>
                    </a:cubicBezTo>
                    <a:lnTo>
                      <a:pt x="330" y="1085"/>
                    </a:lnTo>
                    <a:lnTo>
                      <a:pt x="380" y="793"/>
                    </a:lnTo>
                    <a:cubicBezTo>
                      <a:pt x="385" y="762"/>
                      <a:pt x="375" y="731"/>
                      <a:pt x="353" y="709"/>
                    </a:cubicBezTo>
                    <a:lnTo>
                      <a:pt x="140" y="502"/>
                    </a:lnTo>
                    <a:lnTo>
                      <a:pt x="434" y="460"/>
                    </a:lnTo>
                    <a:cubicBezTo>
                      <a:pt x="464" y="455"/>
                      <a:pt x="491" y="436"/>
                      <a:pt x="505" y="408"/>
                    </a:cubicBezTo>
                    <a:lnTo>
                      <a:pt x="636" y="142"/>
                    </a:lnTo>
                    <a:lnTo>
                      <a:pt x="767" y="408"/>
                    </a:lnTo>
                    <a:cubicBezTo>
                      <a:pt x="781" y="436"/>
                      <a:pt x="807" y="455"/>
                      <a:pt x="838" y="460"/>
                    </a:cubicBezTo>
                    <a:lnTo>
                      <a:pt x="1131" y="502"/>
                    </a:lnTo>
                    <a:lnTo>
                      <a:pt x="919" y="709"/>
                    </a:lnTo>
                    <a:moveTo>
                      <a:pt x="1267" y="458"/>
                    </a:moveTo>
                    <a:cubicBezTo>
                      <a:pt x="1255" y="424"/>
                      <a:pt x="1226" y="399"/>
                      <a:pt x="1190" y="394"/>
                    </a:cubicBezTo>
                    <a:lnTo>
                      <a:pt x="866" y="347"/>
                    </a:lnTo>
                    <a:lnTo>
                      <a:pt x="720" y="53"/>
                    </a:lnTo>
                    <a:cubicBezTo>
                      <a:pt x="704" y="20"/>
                      <a:pt x="672" y="0"/>
                      <a:pt x="636" y="0"/>
                    </a:cubicBezTo>
                    <a:cubicBezTo>
                      <a:pt x="600" y="0"/>
                      <a:pt x="567" y="20"/>
                      <a:pt x="551" y="53"/>
                    </a:cubicBezTo>
                    <a:lnTo>
                      <a:pt x="406" y="347"/>
                    </a:lnTo>
                    <a:lnTo>
                      <a:pt x="81" y="394"/>
                    </a:lnTo>
                    <a:cubicBezTo>
                      <a:pt x="45" y="399"/>
                      <a:pt x="16" y="424"/>
                      <a:pt x="5" y="458"/>
                    </a:cubicBezTo>
                    <a:cubicBezTo>
                      <a:pt x="-6" y="493"/>
                      <a:pt x="3" y="530"/>
                      <a:pt x="29" y="555"/>
                    </a:cubicBezTo>
                    <a:lnTo>
                      <a:pt x="264" y="784"/>
                    </a:lnTo>
                    <a:lnTo>
                      <a:pt x="208" y="1108"/>
                    </a:lnTo>
                    <a:cubicBezTo>
                      <a:pt x="202" y="1143"/>
                      <a:pt x="217" y="1179"/>
                      <a:pt x="246" y="1200"/>
                    </a:cubicBezTo>
                    <a:cubicBezTo>
                      <a:pt x="275" y="1221"/>
                      <a:pt x="313" y="1224"/>
                      <a:pt x="345" y="1207"/>
                    </a:cubicBezTo>
                    <a:lnTo>
                      <a:pt x="636" y="1054"/>
                    </a:lnTo>
                    <a:lnTo>
                      <a:pt x="926" y="1207"/>
                    </a:lnTo>
                    <a:cubicBezTo>
                      <a:pt x="940" y="1214"/>
                      <a:pt x="955" y="1218"/>
                      <a:pt x="970" y="1218"/>
                    </a:cubicBezTo>
                    <a:cubicBezTo>
                      <a:pt x="990" y="1218"/>
                      <a:pt x="1009" y="1212"/>
                      <a:pt x="1026" y="1200"/>
                    </a:cubicBezTo>
                    <a:cubicBezTo>
                      <a:pt x="1055" y="1179"/>
                      <a:pt x="1069" y="1143"/>
                      <a:pt x="1063" y="1108"/>
                    </a:cubicBezTo>
                    <a:lnTo>
                      <a:pt x="1008" y="784"/>
                    </a:lnTo>
                    <a:lnTo>
                      <a:pt x="1243" y="555"/>
                    </a:lnTo>
                    <a:cubicBezTo>
                      <a:pt x="1269" y="530"/>
                      <a:pt x="1278" y="493"/>
                      <a:pt x="1267" y="4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71" name="Google Shape;371;p25"/>
              <p:cNvSpPr/>
              <p:nvPr/>
            </p:nvSpPr>
            <p:spPr>
              <a:xfrm>
                <a:off x="2242150" y="1658034"/>
                <a:ext cx="209013" cy="235106"/>
              </a:xfrm>
              <a:custGeom>
                <a:rect b="b" l="l" r="r" t="t"/>
                <a:pathLst>
                  <a:path extrusionOk="0" h="2054" w="1826">
                    <a:moveTo>
                      <a:pt x="1801" y="1649"/>
                    </a:moveTo>
                    <a:cubicBezTo>
                      <a:pt x="1775" y="1631"/>
                      <a:pt x="1739" y="1638"/>
                      <a:pt x="1721" y="1664"/>
                    </a:cubicBezTo>
                    <a:cubicBezTo>
                      <a:pt x="1602" y="1836"/>
                      <a:pt x="1408" y="1938"/>
                      <a:pt x="1200" y="1938"/>
                    </a:cubicBezTo>
                    <a:cubicBezTo>
                      <a:pt x="898" y="1938"/>
                      <a:pt x="637" y="1723"/>
                      <a:pt x="580" y="1427"/>
                    </a:cubicBezTo>
                    <a:lnTo>
                      <a:pt x="545" y="1248"/>
                    </a:lnTo>
                    <a:cubicBezTo>
                      <a:pt x="541" y="1230"/>
                      <a:pt x="535" y="1213"/>
                      <a:pt x="525" y="1197"/>
                    </a:cubicBezTo>
                    <a:lnTo>
                      <a:pt x="132" y="544"/>
                    </a:lnTo>
                    <a:cubicBezTo>
                      <a:pt x="105" y="499"/>
                      <a:pt x="112" y="443"/>
                      <a:pt x="150" y="406"/>
                    </a:cubicBezTo>
                    <a:cubicBezTo>
                      <a:pt x="172" y="385"/>
                      <a:pt x="200" y="373"/>
                      <a:pt x="231" y="374"/>
                    </a:cubicBezTo>
                    <a:cubicBezTo>
                      <a:pt x="262" y="375"/>
                      <a:pt x="290" y="388"/>
                      <a:pt x="311" y="410"/>
                    </a:cubicBezTo>
                    <a:lnTo>
                      <a:pt x="573" y="696"/>
                    </a:lnTo>
                    <a:cubicBezTo>
                      <a:pt x="594" y="719"/>
                      <a:pt x="626" y="727"/>
                      <a:pt x="655" y="715"/>
                    </a:cubicBezTo>
                    <a:cubicBezTo>
                      <a:pt x="684" y="704"/>
                      <a:pt x="703" y="677"/>
                      <a:pt x="703" y="646"/>
                    </a:cubicBezTo>
                    <a:lnTo>
                      <a:pt x="703" y="58"/>
                    </a:lnTo>
                    <a:cubicBezTo>
                      <a:pt x="703" y="26"/>
                      <a:pt x="677" y="0"/>
                      <a:pt x="645" y="0"/>
                    </a:cubicBezTo>
                    <a:cubicBezTo>
                      <a:pt x="613" y="0"/>
                      <a:pt x="587" y="26"/>
                      <a:pt x="587" y="58"/>
                    </a:cubicBezTo>
                    <a:lnTo>
                      <a:pt x="587" y="540"/>
                    </a:lnTo>
                    <a:lnTo>
                      <a:pt x="396" y="332"/>
                    </a:lnTo>
                    <a:cubicBezTo>
                      <a:pt x="354" y="286"/>
                      <a:pt x="297" y="260"/>
                      <a:pt x="234" y="258"/>
                    </a:cubicBezTo>
                    <a:cubicBezTo>
                      <a:pt x="172" y="257"/>
                      <a:pt x="113" y="280"/>
                      <a:pt x="69" y="324"/>
                    </a:cubicBezTo>
                    <a:cubicBezTo>
                      <a:pt x="-7" y="398"/>
                      <a:pt x="-22" y="513"/>
                      <a:pt x="33" y="604"/>
                    </a:cubicBezTo>
                    <a:lnTo>
                      <a:pt x="426" y="1257"/>
                    </a:lnTo>
                    <a:cubicBezTo>
                      <a:pt x="429" y="1261"/>
                      <a:pt x="430" y="1265"/>
                      <a:pt x="431" y="1270"/>
                    </a:cubicBezTo>
                    <a:lnTo>
                      <a:pt x="466" y="1449"/>
                    </a:lnTo>
                    <a:cubicBezTo>
                      <a:pt x="534" y="1799"/>
                      <a:pt x="843" y="2054"/>
                      <a:pt x="1200" y="2054"/>
                    </a:cubicBezTo>
                    <a:cubicBezTo>
                      <a:pt x="1446" y="2054"/>
                      <a:pt x="1676" y="1932"/>
                      <a:pt x="1816" y="1729"/>
                    </a:cubicBezTo>
                    <a:cubicBezTo>
                      <a:pt x="1834" y="1703"/>
                      <a:pt x="1827" y="1667"/>
                      <a:pt x="1801" y="164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72" name="Google Shape;372;p25"/>
              <p:cNvSpPr/>
              <p:nvPr/>
            </p:nvSpPr>
            <p:spPr>
              <a:xfrm>
                <a:off x="2236999" y="1440783"/>
                <a:ext cx="228014" cy="392377"/>
              </a:xfrm>
              <a:custGeom>
                <a:rect b="b" l="l" r="r" t="t"/>
                <a:pathLst>
                  <a:path extrusionOk="0" h="3428" w="1992">
                    <a:moveTo>
                      <a:pt x="1779" y="2016"/>
                    </a:moveTo>
                    <a:cubicBezTo>
                      <a:pt x="1738" y="2016"/>
                      <a:pt x="1700" y="2027"/>
                      <a:pt x="1668" y="2047"/>
                    </a:cubicBezTo>
                    <a:cubicBezTo>
                      <a:pt x="1638" y="1965"/>
                      <a:pt x="1560" y="1907"/>
                      <a:pt x="1468" y="1907"/>
                    </a:cubicBezTo>
                    <a:cubicBezTo>
                      <a:pt x="1424" y="1907"/>
                      <a:pt x="1383" y="1920"/>
                      <a:pt x="1350" y="1942"/>
                    </a:cubicBezTo>
                    <a:cubicBezTo>
                      <a:pt x="1316" y="1870"/>
                      <a:pt x="1242" y="1820"/>
                      <a:pt x="1157" y="1820"/>
                    </a:cubicBezTo>
                    <a:cubicBezTo>
                      <a:pt x="1121" y="1820"/>
                      <a:pt x="1088" y="1828"/>
                      <a:pt x="1059" y="1843"/>
                    </a:cubicBezTo>
                    <a:lnTo>
                      <a:pt x="1059" y="1509"/>
                    </a:lnTo>
                    <a:lnTo>
                      <a:pt x="1258" y="1614"/>
                    </a:lnTo>
                    <a:cubicBezTo>
                      <a:pt x="1274" y="1623"/>
                      <a:pt x="1292" y="1627"/>
                      <a:pt x="1309" y="1627"/>
                    </a:cubicBezTo>
                    <a:cubicBezTo>
                      <a:pt x="1331" y="1627"/>
                      <a:pt x="1353" y="1620"/>
                      <a:pt x="1372" y="1606"/>
                    </a:cubicBezTo>
                    <a:cubicBezTo>
                      <a:pt x="1406" y="1582"/>
                      <a:pt x="1422" y="1541"/>
                      <a:pt x="1415" y="1501"/>
                    </a:cubicBezTo>
                    <a:lnTo>
                      <a:pt x="1337" y="1046"/>
                    </a:lnTo>
                    <a:lnTo>
                      <a:pt x="1388" y="997"/>
                    </a:lnTo>
                    <a:cubicBezTo>
                      <a:pt x="1410" y="975"/>
                      <a:pt x="1411" y="938"/>
                      <a:pt x="1389" y="915"/>
                    </a:cubicBezTo>
                    <a:cubicBezTo>
                      <a:pt x="1366" y="892"/>
                      <a:pt x="1330" y="892"/>
                      <a:pt x="1307" y="914"/>
                    </a:cubicBezTo>
                    <a:lnTo>
                      <a:pt x="1254" y="966"/>
                    </a:lnTo>
                    <a:cubicBezTo>
                      <a:pt x="1228" y="991"/>
                      <a:pt x="1217" y="1027"/>
                      <a:pt x="1223" y="1062"/>
                    </a:cubicBezTo>
                    <a:lnTo>
                      <a:pt x="1299" y="1505"/>
                    </a:lnTo>
                    <a:lnTo>
                      <a:pt x="1059" y="1379"/>
                    </a:lnTo>
                    <a:lnTo>
                      <a:pt x="1059" y="1303"/>
                    </a:lnTo>
                    <a:cubicBezTo>
                      <a:pt x="1059" y="1185"/>
                      <a:pt x="963" y="1089"/>
                      <a:pt x="846" y="1089"/>
                    </a:cubicBezTo>
                    <a:cubicBezTo>
                      <a:pt x="728" y="1089"/>
                      <a:pt x="632" y="1185"/>
                      <a:pt x="632" y="1303"/>
                    </a:cubicBezTo>
                    <a:lnTo>
                      <a:pt x="632" y="1384"/>
                    </a:lnTo>
                    <a:lnTo>
                      <a:pt x="402" y="1505"/>
                    </a:lnTo>
                    <a:lnTo>
                      <a:pt x="478" y="1062"/>
                    </a:lnTo>
                    <a:cubicBezTo>
                      <a:pt x="484" y="1027"/>
                      <a:pt x="472" y="991"/>
                      <a:pt x="447" y="966"/>
                    </a:cubicBezTo>
                    <a:lnTo>
                      <a:pt x="125" y="652"/>
                    </a:lnTo>
                    <a:lnTo>
                      <a:pt x="570" y="587"/>
                    </a:lnTo>
                    <a:cubicBezTo>
                      <a:pt x="605" y="582"/>
                      <a:pt x="635" y="560"/>
                      <a:pt x="651" y="528"/>
                    </a:cubicBezTo>
                    <a:lnTo>
                      <a:pt x="850" y="125"/>
                    </a:lnTo>
                    <a:lnTo>
                      <a:pt x="1049" y="528"/>
                    </a:lnTo>
                    <a:cubicBezTo>
                      <a:pt x="1065" y="560"/>
                      <a:pt x="1095" y="582"/>
                      <a:pt x="1131" y="587"/>
                    </a:cubicBezTo>
                    <a:lnTo>
                      <a:pt x="1576" y="652"/>
                    </a:lnTo>
                    <a:lnTo>
                      <a:pt x="1487" y="738"/>
                    </a:lnTo>
                    <a:cubicBezTo>
                      <a:pt x="1464" y="761"/>
                      <a:pt x="1464" y="797"/>
                      <a:pt x="1486" y="820"/>
                    </a:cubicBezTo>
                    <a:cubicBezTo>
                      <a:pt x="1508" y="843"/>
                      <a:pt x="1545" y="844"/>
                      <a:pt x="1568" y="821"/>
                    </a:cubicBezTo>
                    <a:lnTo>
                      <a:pt x="1667" y="724"/>
                    </a:lnTo>
                    <a:cubicBezTo>
                      <a:pt x="1697" y="695"/>
                      <a:pt x="1707" y="653"/>
                      <a:pt x="1695" y="613"/>
                    </a:cubicBezTo>
                    <a:cubicBezTo>
                      <a:pt x="1682" y="574"/>
                      <a:pt x="1648" y="546"/>
                      <a:pt x="1608" y="540"/>
                    </a:cubicBezTo>
                    <a:lnTo>
                      <a:pt x="1151" y="474"/>
                    </a:lnTo>
                    <a:lnTo>
                      <a:pt x="947" y="60"/>
                    </a:lnTo>
                    <a:cubicBezTo>
                      <a:pt x="929" y="23"/>
                      <a:pt x="892" y="0"/>
                      <a:pt x="850" y="0"/>
                    </a:cubicBezTo>
                    <a:cubicBezTo>
                      <a:pt x="809" y="0"/>
                      <a:pt x="772" y="23"/>
                      <a:pt x="753" y="60"/>
                    </a:cubicBezTo>
                    <a:lnTo>
                      <a:pt x="549" y="474"/>
                    </a:lnTo>
                    <a:lnTo>
                      <a:pt x="93" y="540"/>
                    </a:lnTo>
                    <a:cubicBezTo>
                      <a:pt x="52" y="546"/>
                      <a:pt x="19" y="574"/>
                      <a:pt x="6" y="613"/>
                    </a:cubicBezTo>
                    <a:cubicBezTo>
                      <a:pt x="-7" y="653"/>
                      <a:pt x="3" y="695"/>
                      <a:pt x="33" y="724"/>
                    </a:cubicBezTo>
                    <a:lnTo>
                      <a:pt x="363" y="1046"/>
                    </a:lnTo>
                    <a:lnTo>
                      <a:pt x="285" y="1501"/>
                    </a:lnTo>
                    <a:cubicBezTo>
                      <a:pt x="278" y="1541"/>
                      <a:pt x="295" y="1582"/>
                      <a:pt x="328" y="1606"/>
                    </a:cubicBezTo>
                    <a:cubicBezTo>
                      <a:pt x="347" y="1620"/>
                      <a:pt x="369" y="1627"/>
                      <a:pt x="392" y="1627"/>
                    </a:cubicBezTo>
                    <a:cubicBezTo>
                      <a:pt x="409" y="1627"/>
                      <a:pt x="426" y="1623"/>
                      <a:pt x="442" y="1614"/>
                    </a:cubicBezTo>
                    <a:lnTo>
                      <a:pt x="632" y="1514"/>
                    </a:lnTo>
                    <a:lnTo>
                      <a:pt x="632" y="1709"/>
                    </a:lnTo>
                    <a:cubicBezTo>
                      <a:pt x="632" y="1741"/>
                      <a:pt x="658" y="1767"/>
                      <a:pt x="690" y="1767"/>
                    </a:cubicBezTo>
                    <a:cubicBezTo>
                      <a:pt x="722" y="1767"/>
                      <a:pt x="748" y="1741"/>
                      <a:pt x="748" y="1709"/>
                    </a:cubicBezTo>
                    <a:lnTo>
                      <a:pt x="748" y="1303"/>
                    </a:lnTo>
                    <a:cubicBezTo>
                      <a:pt x="748" y="1249"/>
                      <a:pt x="792" y="1205"/>
                      <a:pt x="846" y="1205"/>
                    </a:cubicBezTo>
                    <a:cubicBezTo>
                      <a:pt x="899" y="1205"/>
                      <a:pt x="943" y="1249"/>
                      <a:pt x="943" y="1303"/>
                    </a:cubicBezTo>
                    <a:lnTo>
                      <a:pt x="943" y="2270"/>
                    </a:lnTo>
                    <a:cubicBezTo>
                      <a:pt x="943" y="2302"/>
                      <a:pt x="969" y="2328"/>
                      <a:pt x="1001" y="2328"/>
                    </a:cubicBezTo>
                    <a:cubicBezTo>
                      <a:pt x="1033" y="2328"/>
                      <a:pt x="1059" y="2302"/>
                      <a:pt x="1059" y="2270"/>
                    </a:cubicBezTo>
                    <a:lnTo>
                      <a:pt x="1059" y="2033"/>
                    </a:lnTo>
                    <a:cubicBezTo>
                      <a:pt x="1059" y="1979"/>
                      <a:pt x="1103" y="1935"/>
                      <a:pt x="1157" y="1935"/>
                    </a:cubicBezTo>
                    <a:cubicBezTo>
                      <a:pt x="1211" y="1935"/>
                      <a:pt x="1254" y="1979"/>
                      <a:pt x="1254" y="2033"/>
                    </a:cubicBezTo>
                    <a:lnTo>
                      <a:pt x="1254" y="2357"/>
                    </a:lnTo>
                    <a:cubicBezTo>
                      <a:pt x="1254" y="2389"/>
                      <a:pt x="1280" y="2415"/>
                      <a:pt x="1312" y="2415"/>
                    </a:cubicBezTo>
                    <a:cubicBezTo>
                      <a:pt x="1344" y="2415"/>
                      <a:pt x="1370" y="2389"/>
                      <a:pt x="1370" y="2357"/>
                    </a:cubicBezTo>
                    <a:lnTo>
                      <a:pt x="1370" y="2120"/>
                    </a:lnTo>
                    <a:cubicBezTo>
                      <a:pt x="1370" y="2066"/>
                      <a:pt x="1414" y="2022"/>
                      <a:pt x="1468" y="2022"/>
                    </a:cubicBezTo>
                    <a:cubicBezTo>
                      <a:pt x="1522" y="2022"/>
                      <a:pt x="1565" y="2066"/>
                      <a:pt x="1565" y="2120"/>
                    </a:cubicBezTo>
                    <a:lnTo>
                      <a:pt x="1565" y="2466"/>
                    </a:lnTo>
                    <a:cubicBezTo>
                      <a:pt x="1565" y="2498"/>
                      <a:pt x="1591" y="2524"/>
                      <a:pt x="1623" y="2524"/>
                    </a:cubicBezTo>
                    <a:cubicBezTo>
                      <a:pt x="1655" y="2524"/>
                      <a:pt x="1681" y="2498"/>
                      <a:pt x="1681" y="2466"/>
                    </a:cubicBezTo>
                    <a:lnTo>
                      <a:pt x="1681" y="2229"/>
                    </a:lnTo>
                    <a:cubicBezTo>
                      <a:pt x="1681" y="2175"/>
                      <a:pt x="1725" y="2131"/>
                      <a:pt x="1779" y="2131"/>
                    </a:cubicBezTo>
                    <a:cubicBezTo>
                      <a:pt x="1833" y="2131"/>
                      <a:pt x="1877" y="2175"/>
                      <a:pt x="1877" y="2229"/>
                    </a:cubicBezTo>
                    <a:lnTo>
                      <a:pt x="1877" y="3204"/>
                    </a:lnTo>
                    <a:cubicBezTo>
                      <a:pt x="1877" y="3255"/>
                      <a:pt x="1870" y="3306"/>
                      <a:pt x="1858" y="3356"/>
                    </a:cubicBezTo>
                    <a:cubicBezTo>
                      <a:pt x="1851" y="3387"/>
                      <a:pt x="1869" y="3418"/>
                      <a:pt x="1900" y="3426"/>
                    </a:cubicBezTo>
                    <a:cubicBezTo>
                      <a:pt x="1905" y="3427"/>
                      <a:pt x="1910" y="3428"/>
                      <a:pt x="1914" y="3428"/>
                    </a:cubicBezTo>
                    <a:cubicBezTo>
                      <a:pt x="1940" y="3428"/>
                      <a:pt x="1964" y="3410"/>
                      <a:pt x="1970" y="3384"/>
                    </a:cubicBezTo>
                    <a:cubicBezTo>
                      <a:pt x="1985" y="3325"/>
                      <a:pt x="1992" y="3265"/>
                      <a:pt x="1992" y="3204"/>
                    </a:cubicBezTo>
                    <a:lnTo>
                      <a:pt x="1992" y="2229"/>
                    </a:lnTo>
                    <a:cubicBezTo>
                      <a:pt x="1992" y="2112"/>
                      <a:pt x="1896" y="2016"/>
                      <a:pt x="1779" y="20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pic>
          <p:nvPicPr>
            <p:cNvPr id="367" name="Google Shape;367;p25"/>
            <p:cNvPicPr preferRelativeResize="0"/>
            <p:nvPr/>
          </p:nvPicPr>
          <p:blipFill>
            <a:blip r:embed="rId7">
              <a:alphaModFix/>
            </a:blip>
            <a:stretch>
              <a:fillRect/>
            </a:stretch>
          </p:blipFill>
          <p:spPr>
            <a:xfrm>
              <a:off x="8422364" y="4503831"/>
              <a:ext cx="301750" cy="301739"/>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73" name="Shape 373"/>
        <p:cNvGrpSpPr/>
        <p:nvPr/>
      </p:nvGrpSpPr>
      <p:grpSpPr>
        <a:xfrm>
          <a:off x="0" y="0"/>
          <a:ext cx="0" cy="0"/>
          <a:chOff x="0" y="0"/>
          <a:chExt cx="0" cy="0"/>
        </a:xfrm>
      </p:grpSpPr>
      <p:grpSp>
        <p:nvGrpSpPr>
          <p:cNvPr id="374" name="Google Shape;374;p26"/>
          <p:cNvGrpSpPr/>
          <p:nvPr/>
        </p:nvGrpSpPr>
        <p:grpSpPr>
          <a:xfrm>
            <a:off x="0" y="0"/>
            <a:ext cx="9144003" cy="5143501"/>
            <a:chOff x="0" y="0"/>
            <a:chExt cx="9144003" cy="5143501"/>
          </a:xfrm>
        </p:grpSpPr>
        <p:pic>
          <p:nvPicPr>
            <p:cNvPr id="375" name="Google Shape;375;p26"/>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376" name="Google Shape;376;p26"/>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grpSp>
        <p:nvGrpSpPr>
          <p:cNvPr id="377" name="Google Shape;377;p26"/>
          <p:cNvGrpSpPr/>
          <p:nvPr/>
        </p:nvGrpSpPr>
        <p:grpSpPr>
          <a:xfrm>
            <a:off x="114198" y="158375"/>
            <a:ext cx="747713" cy="3876820"/>
            <a:chOff x="114198" y="158375"/>
            <a:chExt cx="747713" cy="3876820"/>
          </a:xfrm>
        </p:grpSpPr>
        <p:pic>
          <p:nvPicPr>
            <p:cNvPr id="378" name="Google Shape;378;p26"/>
            <p:cNvPicPr preferRelativeResize="0"/>
            <p:nvPr/>
          </p:nvPicPr>
          <p:blipFill>
            <a:blip r:embed="rId3">
              <a:alphaModFix/>
            </a:blip>
            <a:stretch>
              <a:fillRect/>
            </a:stretch>
          </p:blipFill>
          <p:spPr>
            <a:xfrm flipH="1">
              <a:off x="564536" y="158375"/>
              <a:ext cx="297375" cy="297375"/>
            </a:xfrm>
            <a:prstGeom prst="rect">
              <a:avLst/>
            </a:prstGeom>
            <a:noFill/>
            <a:ln>
              <a:noFill/>
            </a:ln>
            <a:effectLst>
              <a:outerShdw blurRad="57150" rotWithShape="0" algn="bl" dir="5400000" dist="19050">
                <a:schemeClr val="accent4"/>
              </a:outerShdw>
            </a:effectLst>
          </p:spPr>
        </p:pic>
        <p:pic>
          <p:nvPicPr>
            <p:cNvPr id="379" name="Google Shape;379;p26"/>
            <p:cNvPicPr preferRelativeResize="0"/>
            <p:nvPr/>
          </p:nvPicPr>
          <p:blipFill>
            <a:blip r:embed="rId3">
              <a:alphaModFix/>
            </a:blip>
            <a:stretch>
              <a:fillRect/>
            </a:stretch>
          </p:blipFill>
          <p:spPr>
            <a:xfrm flipH="1">
              <a:off x="188948" y="872506"/>
              <a:ext cx="297375" cy="297364"/>
            </a:xfrm>
            <a:prstGeom prst="rect">
              <a:avLst/>
            </a:prstGeom>
            <a:noFill/>
            <a:ln>
              <a:noFill/>
            </a:ln>
            <a:effectLst>
              <a:outerShdw blurRad="57150" rotWithShape="0" algn="bl" dir="5400000" dist="19050">
                <a:schemeClr val="accent4"/>
              </a:outerShdw>
            </a:effectLst>
          </p:spPr>
        </p:pic>
        <p:cxnSp>
          <p:nvCxnSpPr>
            <p:cNvPr id="380" name="Google Shape;380;p26"/>
            <p:cNvCxnSpPr>
              <a:stCxn id="381" idx="1"/>
              <a:endCxn id="379" idx="2"/>
            </p:cNvCxnSpPr>
            <p:nvPr/>
          </p:nvCxnSpPr>
          <p:spPr>
            <a:xfrm rot="10800000">
              <a:off x="337774" y="1170013"/>
              <a:ext cx="73800" cy="2716500"/>
            </a:xfrm>
            <a:prstGeom prst="bentConnector4">
              <a:avLst>
                <a:gd fmla="val -322663" name="adj1"/>
                <a:gd fmla="val 52739" name="adj2"/>
              </a:avLst>
            </a:prstGeom>
            <a:noFill/>
            <a:ln cap="flat" cmpd="sng" w="9525">
              <a:solidFill>
                <a:schemeClr val="dk2"/>
              </a:solidFill>
              <a:prstDash val="dash"/>
              <a:round/>
              <a:headEnd len="med" w="med" type="none"/>
              <a:tailEnd len="med" w="med" type="none"/>
            </a:ln>
          </p:spPr>
        </p:cxnSp>
        <p:cxnSp>
          <p:nvCxnSpPr>
            <p:cNvPr id="382" name="Google Shape;382;p26"/>
            <p:cNvCxnSpPr>
              <a:stCxn id="378" idx="2"/>
              <a:endCxn id="379" idx="0"/>
            </p:cNvCxnSpPr>
            <p:nvPr/>
          </p:nvCxnSpPr>
          <p:spPr>
            <a:xfrm rot="5400000">
              <a:off x="317073" y="476300"/>
              <a:ext cx="416700" cy="375600"/>
            </a:xfrm>
            <a:prstGeom prst="bentConnector3">
              <a:avLst>
                <a:gd fmla="val 50007" name="adj1"/>
              </a:avLst>
            </a:prstGeom>
            <a:noFill/>
            <a:ln cap="flat" cmpd="sng" w="9525">
              <a:solidFill>
                <a:schemeClr val="dk2"/>
              </a:solidFill>
              <a:prstDash val="dash"/>
              <a:round/>
              <a:headEnd len="med" w="med" type="none"/>
              <a:tailEnd len="med" w="med" type="none"/>
            </a:ln>
          </p:spPr>
        </p:cxnSp>
        <p:pic>
          <p:nvPicPr>
            <p:cNvPr id="381" name="Google Shape;381;p26"/>
            <p:cNvPicPr preferRelativeResize="0"/>
            <p:nvPr/>
          </p:nvPicPr>
          <p:blipFill>
            <a:blip r:embed="rId3">
              <a:alphaModFix/>
            </a:blip>
            <a:stretch>
              <a:fillRect/>
            </a:stretch>
          </p:blipFill>
          <p:spPr>
            <a:xfrm flipH="1">
              <a:off x="114198" y="3737831"/>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83" name="Shape 383"/>
        <p:cNvGrpSpPr/>
        <p:nvPr/>
      </p:nvGrpSpPr>
      <p:grpSpPr>
        <a:xfrm>
          <a:off x="0" y="0"/>
          <a:ext cx="0" cy="0"/>
          <a:chOff x="0" y="0"/>
          <a:chExt cx="0" cy="0"/>
        </a:xfrm>
      </p:grpSpPr>
      <p:grpSp>
        <p:nvGrpSpPr>
          <p:cNvPr id="384" name="Google Shape;384;p27"/>
          <p:cNvGrpSpPr/>
          <p:nvPr/>
        </p:nvGrpSpPr>
        <p:grpSpPr>
          <a:xfrm>
            <a:off x="0" y="0"/>
            <a:ext cx="9144003" cy="5143501"/>
            <a:chOff x="0" y="0"/>
            <a:chExt cx="9144003" cy="5143501"/>
          </a:xfrm>
        </p:grpSpPr>
        <p:pic>
          <p:nvPicPr>
            <p:cNvPr id="385" name="Google Shape;385;p27"/>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386" name="Google Shape;386;p27"/>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grpSp>
        <p:nvGrpSpPr>
          <p:cNvPr id="387" name="Google Shape;387;p27"/>
          <p:cNvGrpSpPr/>
          <p:nvPr/>
        </p:nvGrpSpPr>
        <p:grpSpPr>
          <a:xfrm>
            <a:off x="139798" y="112250"/>
            <a:ext cx="594763" cy="4829720"/>
            <a:chOff x="139798" y="112250"/>
            <a:chExt cx="594763" cy="4829720"/>
          </a:xfrm>
        </p:grpSpPr>
        <p:pic>
          <p:nvPicPr>
            <p:cNvPr id="388" name="Google Shape;388;p27"/>
            <p:cNvPicPr preferRelativeResize="0"/>
            <p:nvPr/>
          </p:nvPicPr>
          <p:blipFill>
            <a:blip r:embed="rId3">
              <a:alphaModFix/>
            </a:blip>
            <a:stretch>
              <a:fillRect/>
            </a:stretch>
          </p:blipFill>
          <p:spPr>
            <a:xfrm flipH="1">
              <a:off x="437186" y="112250"/>
              <a:ext cx="297375" cy="297375"/>
            </a:xfrm>
            <a:prstGeom prst="rect">
              <a:avLst/>
            </a:prstGeom>
            <a:noFill/>
            <a:ln>
              <a:noFill/>
            </a:ln>
            <a:effectLst>
              <a:outerShdw blurRad="57150" rotWithShape="0" algn="bl" dir="5400000" dist="19050">
                <a:schemeClr val="accent4"/>
              </a:outerShdw>
            </a:effectLst>
          </p:spPr>
        </p:pic>
        <p:pic>
          <p:nvPicPr>
            <p:cNvPr id="389" name="Google Shape;389;p27"/>
            <p:cNvPicPr preferRelativeResize="0"/>
            <p:nvPr/>
          </p:nvPicPr>
          <p:blipFill>
            <a:blip r:embed="rId3">
              <a:alphaModFix/>
            </a:blip>
            <a:stretch>
              <a:fillRect/>
            </a:stretch>
          </p:blipFill>
          <p:spPr>
            <a:xfrm flipH="1">
              <a:off x="183823" y="3731156"/>
              <a:ext cx="297375" cy="297364"/>
            </a:xfrm>
            <a:prstGeom prst="rect">
              <a:avLst/>
            </a:prstGeom>
            <a:noFill/>
            <a:ln>
              <a:noFill/>
            </a:ln>
            <a:effectLst>
              <a:outerShdw blurRad="57150" rotWithShape="0" algn="bl" dir="5400000" dist="19050">
                <a:schemeClr val="accent4"/>
              </a:outerShdw>
            </a:effectLst>
          </p:spPr>
        </p:pic>
        <p:cxnSp>
          <p:nvCxnSpPr>
            <p:cNvPr id="390" name="Google Shape;390;p27"/>
            <p:cNvCxnSpPr>
              <a:stCxn id="391" idx="1"/>
              <a:endCxn id="389" idx="2"/>
            </p:cNvCxnSpPr>
            <p:nvPr/>
          </p:nvCxnSpPr>
          <p:spPr>
            <a:xfrm rot="10800000">
              <a:off x="332474" y="4028588"/>
              <a:ext cx="104700" cy="764700"/>
            </a:xfrm>
            <a:prstGeom prst="bentConnector4">
              <a:avLst>
                <a:gd fmla="val -227436" name="adj1"/>
                <a:gd fmla="val 59726" name="adj2"/>
              </a:avLst>
            </a:prstGeom>
            <a:noFill/>
            <a:ln cap="flat" cmpd="sng" w="9525">
              <a:solidFill>
                <a:schemeClr val="dk2"/>
              </a:solidFill>
              <a:prstDash val="dash"/>
              <a:round/>
              <a:headEnd len="med" w="med" type="none"/>
              <a:tailEnd len="med" w="med" type="none"/>
            </a:ln>
          </p:spPr>
        </p:cxnSp>
        <p:cxnSp>
          <p:nvCxnSpPr>
            <p:cNvPr id="392" name="Google Shape;392;p27"/>
            <p:cNvCxnSpPr>
              <a:stCxn id="388" idx="2"/>
              <a:endCxn id="389" idx="0"/>
            </p:cNvCxnSpPr>
            <p:nvPr/>
          </p:nvCxnSpPr>
          <p:spPr>
            <a:xfrm rot="5400000">
              <a:off x="-1201677" y="1943675"/>
              <a:ext cx="3321600" cy="253500"/>
            </a:xfrm>
            <a:prstGeom prst="bentConnector3">
              <a:avLst>
                <a:gd fmla="val 49999" name="adj1"/>
              </a:avLst>
            </a:prstGeom>
            <a:noFill/>
            <a:ln cap="flat" cmpd="sng" w="9525">
              <a:solidFill>
                <a:schemeClr val="dk2"/>
              </a:solidFill>
              <a:prstDash val="dash"/>
              <a:round/>
              <a:headEnd len="med" w="med" type="none"/>
              <a:tailEnd len="med" w="med" type="none"/>
            </a:ln>
          </p:spPr>
        </p:cxnSp>
        <p:pic>
          <p:nvPicPr>
            <p:cNvPr id="391" name="Google Shape;391;p27"/>
            <p:cNvPicPr preferRelativeResize="0"/>
            <p:nvPr/>
          </p:nvPicPr>
          <p:blipFill>
            <a:blip r:embed="rId3">
              <a:alphaModFix/>
            </a:blip>
            <a:stretch>
              <a:fillRect/>
            </a:stretch>
          </p:blipFill>
          <p:spPr>
            <a:xfrm flipH="1">
              <a:off x="139798" y="4644606"/>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96" name="Shape 396"/>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97" name="Shape 397"/>
        <p:cNvGrpSpPr/>
        <p:nvPr/>
      </p:nvGrpSpPr>
      <p:grpSpPr>
        <a:xfrm>
          <a:off x="0" y="0"/>
          <a:ext cx="0" cy="0"/>
          <a:chOff x="0" y="0"/>
          <a:chExt cx="0" cy="0"/>
        </a:xfrm>
      </p:grpSpPr>
      <p:sp>
        <p:nvSpPr>
          <p:cNvPr id="398" name="Google Shape;398;p3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9" name="Shape 59"/>
        <p:cNvGrpSpPr/>
        <p:nvPr/>
      </p:nvGrpSpPr>
      <p:grpSpPr>
        <a:xfrm>
          <a:off x="0" y="0"/>
          <a:ext cx="0" cy="0"/>
          <a:chOff x="0" y="0"/>
          <a:chExt cx="0" cy="0"/>
        </a:xfrm>
      </p:grpSpPr>
      <p:grpSp>
        <p:nvGrpSpPr>
          <p:cNvPr id="60" name="Google Shape;60;p4"/>
          <p:cNvGrpSpPr/>
          <p:nvPr/>
        </p:nvGrpSpPr>
        <p:grpSpPr>
          <a:xfrm>
            <a:off x="0" y="0"/>
            <a:ext cx="9144003" cy="5143501"/>
            <a:chOff x="0" y="0"/>
            <a:chExt cx="9144003" cy="5143501"/>
          </a:xfrm>
        </p:grpSpPr>
        <p:pic>
          <p:nvPicPr>
            <p:cNvPr id="61" name="Google Shape;61;p4"/>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62" name="Google Shape;62;p4"/>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63" name="Google Shape;63;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4" name="Google Shape;64;p4"/>
          <p:cNvSpPr txBox="1"/>
          <p:nvPr>
            <p:ph idx="1" type="body"/>
          </p:nvPr>
        </p:nvSpPr>
        <p:spPr>
          <a:xfrm>
            <a:off x="720000" y="1215750"/>
            <a:ext cx="7704000" cy="3388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Albert Sans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65" name="Google Shape;65;p4"/>
          <p:cNvGrpSpPr/>
          <p:nvPr/>
        </p:nvGrpSpPr>
        <p:grpSpPr>
          <a:xfrm>
            <a:off x="8430777" y="1490106"/>
            <a:ext cx="603500" cy="3544601"/>
            <a:chOff x="8430777" y="1490106"/>
            <a:chExt cx="603500" cy="3544601"/>
          </a:xfrm>
        </p:grpSpPr>
        <p:grpSp>
          <p:nvGrpSpPr>
            <p:cNvPr id="66" name="Google Shape;66;p4"/>
            <p:cNvGrpSpPr/>
            <p:nvPr/>
          </p:nvGrpSpPr>
          <p:grpSpPr>
            <a:xfrm>
              <a:off x="8430777" y="2556993"/>
              <a:ext cx="301775" cy="2477714"/>
              <a:chOff x="116427" y="1911168"/>
              <a:chExt cx="301775" cy="2477714"/>
            </a:xfrm>
          </p:grpSpPr>
          <p:pic>
            <p:nvPicPr>
              <p:cNvPr id="67" name="Google Shape;67;p4"/>
              <p:cNvPicPr preferRelativeResize="0"/>
              <p:nvPr/>
            </p:nvPicPr>
            <p:blipFill>
              <a:blip r:embed="rId3">
                <a:alphaModFix/>
              </a:blip>
              <a:stretch>
                <a:fillRect/>
              </a:stretch>
            </p:blipFill>
            <p:spPr>
              <a:xfrm flipH="1">
                <a:off x="116427" y="1911168"/>
                <a:ext cx="301750" cy="301739"/>
              </a:xfrm>
              <a:prstGeom prst="rect">
                <a:avLst/>
              </a:prstGeom>
              <a:noFill/>
              <a:ln>
                <a:noFill/>
              </a:ln>
              <a:effectLst>
                <a:outerShdw blurRad="57150" rotWithShape="0" algn="bl" dir="5400000" dist="19050">
                  <a:schemeClr val="accent4"/>
                </a:outerShdw>
              </a:effectLst>
            </p:spPr>
          </p:pic>
          <p:pic>
            <p:nvPicPr>
              <p:cNvPr id="68" name="Google Shape;68;p4"/>
              <p:cNvPicPr preferRelativeResize="0"/>
              <p:nvPr/>
            </p:nvPicPr>
            <p:blipFill>
              <a:blip r:embed="rId3">
                <a:alphaModFix/>
              </a:blip>
              <a:stretch>
                <a:fillRect/>
              </a:stretch>
            </p:blipFill>
            <p:spPr>
              <a:xfrm flipH="1">
                <a:off x="116427" y="4087143"/>
                <a:ext cx="301750" cy="301739"/>
              </a:xfrm>
              <a:prstGeom prst="rect">
                <a:avLst/>
              </a:prstGeom>
              <a:noFill/>
              <a:ln>
                <a:noFill/>
              </a:ln>
              <a:effectLst>
                <a:outerShdw blurRad="57150" rotWithShape="0" algn="bl" dir="5400000" dist="19050">
                  <a:schemeClr val="accent4"/>
                </a:outerShdw>
              </a:effectLst>
            </p:spPr>
          </p:pic>
          <p:cxnSp>
            <p:nvCxnSpPr>
              <p:cNvPr id="69" name="Google Shape;69;p4"/>
              <p:cNvCxnSpPr>
                <a:stCxn id="67" idx="2"/>
                <a:endCxn id="68" idx="1"/>
              </p:cNvCxnSpPr>
              <p:nvPr/>
            </p:nvCxnSpPr>
            <p:spPr>
              <a:xfrm flipH="1" rot="-5400000">
                <a:off x="-669748" y="3149957"/>
                <a:ext cx="2025000" cy="150900"/>
              </a:xfrm>
              <a:prstGeom prst="bentConnector4">
                <a:avLst>
                  <a:gd fmla="val 46277" name="adj1"/>
                  <a:gd fmla="val 257787" name="adj2"/>
                </a:avLst>
              </a:prstGeom>
              <a:noFill/>
              <a:ln cap="flat" cmpd="sng" w="9525">
                <a:solidFill>
                  <a:schemeClr val="dk2"/>
                </a:solidFill>
                <a:prstDash val="dash"/>
                <a:round/>
                <a:headEnd len="med" w="med" type="none"/>
                <a:tailEnd len="med" w="med" type="none"/>
              </a:ln>
            </p:spPr>
          </p:cxnSp>
        </p:grpSp>
        <p:pic>
          <p:nvPicPr>
            <p:cNvPr id="70" name="Google Shape;70;p4"/>
            <p:cNvPicPr preferRelativeResize="0"/>
            <p:nvPr/>
          </p:nvPicPr>
          <p:blipFill>
            <a:blip r:embed="rId3">
              <a:alphaModFix/>
            </a:blip>
            <a:stretch>
              <a:fillRect/>
            </a:stretch>
          </p:blipFill>
          <p:spPr>
            <a:xfrm flipH="1">
              <a:off x="8732527" y="1490106"/>
              <a:ext cx="301750" cy="301739"/>
            </a:xfrm>
            <a:prstGeom prst="rect">
              <a:avLst/>
            </a:prstGeom>
            <a:noFill/>
            <a:ln>
              <a:noFill/>
            </a:ln>
            <a:effectLst>
              <a:outerShdw blurRad="57150" rotWithShape="0" algn="bl" dir="5400000" dist="19050">
                <a:schemeClr val="accent4"/>
              </a:outerShdw>
            </a:effectLst>
          </p:spPr>
        </p:pic>
        <p:cxnSp>
          <p:nvCxnSpPr>
            <p:cNvPr id="71" name="Google Shape;71;p4"/>
            <p:cNvCxnSpPr>
              <a:stCxn id="67" idx="1"/>
              <a:endCxn id="70" idx="2"/>
            </p:cNvCxnSpPr>
            <p:nvPr/>
          </p:nvCxnSpPr>
          <p:spPr>
            <a:xfrm flipH="1" rot="10800000">
              <a:off x="8732527" y="1791963"/>
              <a:ext cx="150900" cy="915900"/>
            </a:xfrm>
            <a:prstGeom prst="bentConnector2">
              <a:avLst/>
            </a:prstGeom>
            <a:noFill/>
            <a:ln cap="flat" cmpd="sng" w="9525">
              <a:solidFill>
                <a:schemeClr val="dk2"/>
              </a:solidFill>
              <a:prstDash val="dash"/>
              <a:round/>
              <a:headEnd len="med" w="med" type="none"/>
              <a:tailEnd len="med" w="med"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2" name="Shape 72"/>
        <p:cNvGrpSpPr/>
        <p:nvPr/>
      </p:nvGrpSpPr>
      <p:grpSpPr>
        <a:xfrm>
          <a:off x="0" y="0"/>
          <a:ext cx="0" cy="0"/>
          <a:chOff x="0" y="0"/>
          <a:chExt cx="0" cy="0"/>
        </a:xfrm>
      </p:grpSpPr>
      <p:grpSp>
        <p:nvGrpSpPr>
          <p:cNvPr id="73" name="Google Shape;73;p5"/>
          <p:cNvGrpSpPr/>
          <p:nvPr/>
        </p:nvGrpSpPr>
        <p:grpSpPr>
          <a:xfrm>
            <a:off x="0" y="0"/>
            <a:ext cx="9144003" cy="5143501"/>
            <a:chOff x="0" y="0"/>
            <a:chExt cx="9144003" cy="5143501"/>
          </a:xfrm>
        </p:grpSpPr>
        <p:pic>
          <p:nvPicPr>
            <p:cNvPr id="74" name="Google Shape;74;p5"/>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75" name="Google Shape;75;p5"/>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76" name="Google Shape;76;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7" name="Google Shape;77;p5"/>
          <p:cNvSpPr txBox="1"/>
          <p:nvPr>
            <p:ph idx="1" type="subTitle"/>
          </p:nvPr>
        </p:nvSpPr>
        <p:spPr>
          <a:xfrm>
            <a:off x="794475" y="3350675"/>
            <a:ext cx="69930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8" name="Google Shape;78;p5"/>
          <p:cNvSpPr txBox="1"/>
          <p:nvPr>
            <p:ph idx="2" type="subTitle"/>
          </p:nvPr>
        </p:nvSpPr>
        <p:spPr>
          <a:xfrm>
            <a:off x="794525" y="1829454"/>
            <a:ext cx="69930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9" name="Google Shape;79;p5"/>
          <p:cNvSpPr txBox="1"/>
          <p:nvPr>
            <p:ph idx="3" type="subTitle"/>
          </p:nvPr>
        </p:nvSpPr>
        <p:spPr>
          <a:xfrm>
            <a:off x="794483" y="1402763"/>
            <a:ext cx="6993000" cy="476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0" name="Google Shape;80;p5"/>
          <p:cNvSpPr txBox="1"/>
          <p:nvPr>
            <p:ph idx="4" type="subTitle"/>
          </p:nvPr>
        </p:nvSpPr>
        <p:spPr>
          <a:xfrm>
            <a:off x="794451" y="2923888"/>
            <a:ext cx="6993000" cy="476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2"/>
                </a:solidFill>
                <a:latin typeface="Pathway Extreme Light"/>
                <a:ea typeface="Pathway Extreme Light"/>
                <a:cs typeface="Pathway Extreme Light"/>
                <a:sym typeface="Pathway Extreme Ligh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81" name="Google Shape;81;p5"/>
          <p:cNvGrpSpPr/>
          <p:nvPr/>
        </p:nvGrpSpPr>
        <p:grpSpPr>
          <a:xfrm>
            <a:off x="8430777" y="1490106"/>
            <a:ext cx="603500" cy="3544601"/>
            <a:chOff x="8430777" y="1490106"/>
            <a:chExt cx="603500" cy="3544601"/>
          </a:xfrm>
        </p:grpSpPr>
        <p:grpSp>
          <p:nvGrpSpPr>
            <p:cNvPr id="82" name="Google Shape;82;p5"/>
            <p:cNvGrpSpPr/>
            <p:nvPr/>
          </p:nvGrpSpPr>
          <p:grpSpPr>
            <a:xfrm>
              <a:off x="8430777" y="2556993"/>
              <a:ext cx="301775" cy="2477714"/>
              <a:chOff x="116427" y="1911168"/>
              <a:chExt cx="301775" cy="2477714"/>
            </a:xfrm>
          </p:grpSpPr>
          <p:pic>
            <p:nvPicPr>
              <p:cNvPr id="83" name="Google Shape;83;p5"/>
              <p:cNvPicPr preferRelativeResize="0"/>
              <p:nvPr/>
            </p:nvPicPr>
            <p:blipFill>
              <a:blip r:embed="rId3">
                <a:alphaModFix/>
              </a:blip>
              <a:stretch>
                <a:fillRect/>
              </a:stretch>
            </p:blipFill>
            <p:spPr>
              <a:xfrm flipH="1">
                <a:off x="116427" y="1911168"/>
                <a:ext cx="301750" cy="301739"/>
              </a:xfrm>
              <a:prstGeom prst="rect">
                <a:avLst/>
              </a:prstGeom>
              <a:noFill/>
              <a:ln>
                <a:noFill/>
              </a:ln>
              <a:effectLst>
                <a:outerShdw blurRad="57150" rotWithShape="0" algn="bl" dir="5400000" dist="19050">
                  <a:schemeClr val="accent4"/>
                </a:outerShdw>
              </a:effectLst>
            </p:spPr>
          </p:pic>
          <p:pic>
            <p:nvPicPr>
              <p:cNvPr id="84" name="Google Shape;84;p5"/>
              <p:cNvPicPr preferRelativeResize="0"/>
              <p:nvPr/>
            </p:nvPicPr>
            <p:blipFill>
              <a:blip r:embed="rId3">
                <a:alphaModFix/>
              </a:blip>
              <a:stretch>
                <a:fillRect/>
              </a:stretch>
            </p:blipFill>
            <p:spPr>
              <a:xfrm flipH="1">
                <a:off x="116427" y="4087143"/>
                <a:ext cx="301750" cy="301739"/>
              </a:xfrm>
              <a:prstGeom prst="rect">
                <a:avLst/>
              </a:prstGeom>
              <a:noFill/>
              <a:ln>
                <a:noFill/>
              </a:ln>
              <a:effectLst>
                <a:outerShdw blurRad="57150" rotWithShape="0" algn="bl" dir="5400000" dist="19050">
                  <a:schemeClr val="accent4"/>
                </a:outerShdw>
              </a:effectLst>
            </p:spPr>
          </p:pic>
          <p:cxnSp>
            <p:nvCxnSpPr>
              <p:cNvPr id="85" name="Google Shape;85;p5"/>
              <p:cNvCxnSpPr>
                <a:stCxn id="83" idx="2"/>
                <a:endCxn id="84" idx="1"/>
              </p:cNvCxnSpPr>
              <p:nvPr/>
            </p:nvCxnSpPr>
            <p:spPr>
              <a:xfrm flipH="1" rot="-5400000">
                <a:off x="-669748" y="3149957"/>
                <a:ext cx="2025000" cy="150900"/>
              </a:xfrm>
              <a:prstGeom prst="bentConnector4">
                <a:avLst>
                  <a:gd fmla="val 46277" name="adj1"/>
                  <a:gd fmla="val 257787" name="adj2"/>
                </a:avLst>
              </a:prstGeom>
              <a:noFill/>
              <a:ln cap="flat" cmpd="sng" w="9525">
                <a:solidFill>
                  <a:schemeClr val="dk2"/>
                </a:solidFill>
                <a:prstDash val="dash"/>
                <a:round/>
                <a:headEnd len="med" w="med" type="none"/>
                <a:tailEnd len="med" w="med" type="none"/>
              </a:ln>
            </p:spPr>
          </p:cxnSp>
        </p:grpSp>
        <p:pic>
          <p:nvPicPr>
            <p:cNvPr id="86" name="Google Shape;86;p5"/>
            <p:cNvPicPr preferRelativeResize="0"/>
            <p:nvPr/>
          </p:nvPicPr>
          <p:blipFill>
            <a:blip r:embed="rId3">
              <a:alphaModFix/>
            </a:blip>
            <a:stretch>
              <a:fillRect/>
            </a:stretch>
          </p:blipFill>
          <p:spPr>
            <a:xfrm flipH="1">
              <a:off x="8732527" y="1490106"/>
              <a:ext cx="301750" cy="301739"/>
            </a:xfrm>
            <a:prstGeom prst="rect">
              <a:avLst/>
            </a:prstGeom>
            <a:noFill/>
            <a:ln>
              <a:noFill/>
            </a:ln>
            <a:effectLst>
              <a:outerShdw blurRad="57150" rotWithShape="0" algn="bl" dir="5400000" dist="19050">
                <a:schemeClr val="accent4"/>
              </a:outerShdw>
            </a:effectLst>
          </p:spPr>
        </p:pic>
        <p:cxnSp>
          <p:nvCxnSpPr>
            <p:cNvPr id="87" name="Google Shape;87;p5"/>
            <p:cNvCxnSpPr>
              <a:stCxn id="83" idx="1"/>
              <a:endCxn id="86" idx="2"/>
            </p:cNvCxnSpPr>
            <p:nvPr/>
          </p:nvCxnSpPr>
          <p:spPr>
            <a:xfrm flipH="1" rot="10800000">
              <a:off x="8732527" y="1791963"/>
              <a:ext cx="150900" cy="915900"/>
            </a:xfrm>
            <a:prstGeom prst="bentConnector2">
              <a:avLst/>
            </a:prstGeom>
            <a:noFill/>
            <a:ln cap="flat" cmpd="sng" w="9525">
              <a:solidFill>
                <a:schemeClr val="dk2"/>
              </a:solidFill>
              <a:prstDash val="dash"/>
              <a:round/>
              <a:headEnd len="med" w="med" type="none"/>
              <a:tailEnd len="med" w="med" type="none"/>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8" name="Shape 88"/>
        <p:cNvGrpSpPr/>
        <p:nvPr/>
      </p:nvGrpSpPr>
      <p:grpSpPr>
        <a:xfrm>
          <a:off x="0" y="0"/>
          <a:ext cx="0" cy="0"/>
          <a:chOff x="0" y="0"/>
          <a:chExt cx="0" cy="0"/>
        </a:xfrm>
      </p:grpSpPr>
      <p:grpSp>
        <p:nvGrpSpPr>
          <p:cNvPr id="89" name="Google Shape;89;p6"/>
          <p:cNvGrpSpPr/>
          <p:nvPr/>
        </p:nvGrpSpPr>
        <p:grpSpPr>
          <a:xfrm>
            <a:off x="0" y="0"/>
            <a:ext cx="9144003" cy="5143501"/>
            <a:chOff x="0" y="0"/>
            <a:chExt cx="9144003" cy="5143501"/>
          </a:xfrm>
        </p:grpSpPr>
        <p:pic>
          <p:nvPicPr>
            <p:cNvPr id="90" name="Google Shape;90;p6"/>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91" name="Google Shape;91;p6"/>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92" name="Google Shape;9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93" name="Google Shape;93;p6"/>
          <p:cNvGrpSpPr/>
          <p:nvPr/>
        </p:nvGrpSpPr>
        <p:grpSpPr>
          <a:xfrm>
            <a:off x="6875873" y="79225"/>
            <a:ext cx="2209200" cy="1535595"/>
            <a:chOff x="6875873" y="79225"/>
            <a:chExt cx="2209200" cy="1535595"/>
          </a:xfrm>
        </p:grpSpPr>
        <p:pic>
          <p:nvPicPr>
            <p:cNvPr id="94" name="Google Shape;94;p6"/>
            <p:cNvPicPr preferRelativeResize="0"/>
            <p:nvPr/>
          </p:nvPicPr>
          <p:blipFill>
            <a:blip r:embed="rId3">
              <a:alphaModFix/>
            </a:blip>
            <a:stretch>
              <a:fillRect/>
            </a:stretch>
          </p:blipFill>
          <p:spPr>
            <a:xfrm flipH="1">
              <a:off x="8787698" y="1317444"/>
              <a:ext cx="297375" cy="297375"/>
            </a:xfrm>
            <a:prstGeom prst="rect">
              <a:avLst/>
            </a:prstGeom>
            <a:noFill/>
            <a:ln>
              <a:noFill/>
            </a:ln>
            <a:effectLst>
              <a:outerShdw blurRad="57150" rotWithShape="0" algn="bl" dir="5400000" dist="19050">
                <a:schemeClr val="accent4"/>
              </a:outerShdw>
            </a:effectLst>
          </p:spPr>
        </p:pic>
        <p:pic>
          <p:nvPicPr>
            <p:cNvPr id="95" name="Google Shape;95;p6"/>
            <p:cNvPicPr preferRelativeResize="0"/>
            <p:nvPr/>
          </p:nvPicPr>
          <p:blipFill>
            <a:blip r:embed="rId3">
              <a:alphaModFix/>
            </a:blip>
            <a:stretch>
              <a:fillRect/>
            </a:stretch>
          </p:blipFill>
          <p:spPr>
            <a:xfrm flipH="1">
              <a:off x="8563173" y="541850"/>
              <a:ext cx="297375" cy="297364"/>
            </a:xfrm>
            <a:prstGeom prst="rect">
              <a:avLst/>
            </a:prstGeom>
            <a:noFill/>
            <a:ln>
              <a:noFill/>
            </a:ln>
            <a:effectLst>
              <a:outerShdw blurRad="57150" rotWithShape="0" algn="bl" dir="5400000" dist="19050">
                <a:schemeClr val="accent4"/>
              </a:outerShdw>
            </a:effectLst>
          </p:spPr>
        </p:pic>
        <p:cxnSp>
          <p:nvCxnSpPr>
            <p:cNvPr id="96" name="Google Shape;96;p6"/>
            <p:cNvCxnSpPr>
              <a:stCxn id="97" idx="1"/>
              <a:endCxn id="95" idx="2"/>
            </p:cNvCxnSpPr>
            <p:nvPr/>
          </p:nvCxnSpPr>
          <p:spPr>
            <a:xfrm>
              <a:off x="7173249" y="227907"/>
              <a:ext cx="1538700" cy="611400"/>
            </a:xfrm>
            <a:prstGeom prst="bentConnector4">
              <a:avLst>
                <a:gd fmla="val 45166" name="adj1"/>
                <a:gd fmla="val 138932" name="adj2"/>
              </a:avLst>
            </a:prstGeom>
            <a:noFill/>
            <a:ln cap="flat" cmpd="sng" w="9525">
              <a:solidFill>
                <a:schemeClr val="dk2"/>
              </a:solidFill>
              <a:prstDash val="dash"/>
              <a:round/>
              <a:headEnd len="med" w="med" type="none"/>
              <a:tailEnd len="med" w="med" type="none"/>
            </a:ln>
          </p:spPr>
        </p:cxnSp>
        <p:cxnSp>
          <p:nvCxnSpPr>
            <p:cNvPr id="98" name="Google Shape;98;p6"/>
            <p:cNvCxnSpPr>
              <a:stCxn id="94" idx="2"/>
              <a:endCxn id="95" idx="0"/>
            </p:cNvCxnSpPr>
            <p:nvPr/>
          </p:nvCxnSpPr>
          <p:spPr>
            <a:xfrm flipH="1" rot="5400000">
              <a:off x="8287636" y="966070"/>
              <a:ext cx="1073100" cy="224400"/>
            </a:xfrm>
            <a:prstGeom prst="bentConnector5">
              <a:avLst>
                <a:gd fmla="val -22190" name="adj1"/>
                <a:gd fmla="val -172376" name="adj2"/>
                <a:gd fmla="val 122178" name="adj3"/>
              </a:avLst>
            </a:prstGeom>
            <a:noFill/>
            <a:ln cap="flat" cmpd="sng" w="9525">
              <a:solidFill>
                <a:schemeClr val="dk2"/>
              </a:solidFill>
              <a:prstDash val="dash"/>
              <a:round/>
              <a:headEnd len="med" w="med" type="none"/>
              <a:tailEnd len="med" w="med" type="none"/>
            </a:ln>
          </p:spPr>
        </p:cxnSp>
        <p:pic>
          <p:nvPicPr>
            <p:cNvPr id="97" name="Google Shape;97;p6"/>
            <p:cNvPicPr preferRelativeResize="0"/>
            <p:nvPr/>
          </p:nvPicPr>
          <p:blipFill>
            <a:blip r:embed="rId3">
              <a:alphaModFix/>
            </a:blip>
            <a:stretch>
              <a:fillRect/>
            </a:stretch>
          </p:blipFill>
          <p:spPr>
            <a:xfrm flipH="1">
              <a:off x="6875873" y="79225"/>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9" name="Shape 99"/>
        <p:cNvGrpSpPr/>
        <p:nvPr/>
      </p:nvGrpSpPr>
      <p:grpSpPr>
        <a:xfrm>
          <a:off x="0" y="0"/>
          <a:ext cx="0" cy="0"/>
          <a:chOff x="0" y="0"/>
          <a:chExt cx="0" cy="0"/>
        </a:xfrm>
      </p:grpSpPr>
      <p:grpSp>
        <p:nvGrpSpPr>
          <p:cNvPr id="100" name="Google Shape;100;p7"/>
          <p:cNvGrpSpPr/>
          <p:nvPr/>
        </p:nvGrpSpPr>
        <p:grpSpPr>
          <a:xfrm>
            <a:off x="0" y="0"/>
            <a:ext cx="9144003" cy="5143501"/>
            <a:chOff x="0" y="0"/>
            <a:chExt cx="9144003" cy="5143501"/>
          </a:xfrm>
        </p:grpSpPr>
        <p:pic>
          <p:nvPicPr>
            <p:cNvPr id="101" name="Google Shape;101;p7"/>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102" name="Google Shape;102;p7"/>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103" name="Google Shape;103;p7"/>
          <p:cNvSpPr txBox="1"/>
          <p:nvPr>
            <p:ph type="title"/>
          </p:nvPr>
        </p:nvSpPr>
        <p:spPr>
          <a:xfrm>
            <a:off x="713225" y="657675"/>
            <a:ext cx="2663700" cy="1057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4" name="Google Shape;104;p7"/>
          <p:cNvSpPr txBox="1"/>
          <p:nvPr>
            <p:ph idx="1" type="subTitle"/>
          </p:nvPr>
        </p:nvSpPr>
        <p:spPr>
          <a:xfrm>
            <a:off x="713225" y="1790050"/>
            <a:ext cx="4294800" cy="267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1000"/>
              </a:spcBef>
              <a:spcAft>
                <a:spcPts val="0"/>
              </a:spcAft>
              <a:buClr>
                <a:srgbClr val="E76A28"/>
              </a:buClr>
              <a:buSzPts val="1200"/>
              <a:buChar char="○"/>
              <a:defRPr/>
            </a:lvl2pPr>
            <a:lvl3pPr lvl="2" rtl="0" algn="ctr">
              <a:lnSpc>
                <a:spcPct val="100000"/>
              </a:lnSpc>
              <a:spcBef>
                <a:spcPts val="1600"/>
              </a:spcBef>
              <a:spcAft>
                <a:spcPts val="0"/>
              </a:spcAft>
              <a:buClr>
                <a:srgbClr val="E76A28"/>
              </a:buClr>
              <a:buSzPts val="1200"/>
              <a:buChar char="■"/>
              <a:defRPr/>
            </a:lvl3pPr>
            <a:lvl4pPr lvl="3" rtl="0" algn="ctr">
              <a:lnSpc>
                <a:spcPct val="100000"/>
              </a:lnSpc>
              <a:spcBef>
                <a:spcPts val="1600"/>
              </a:spcBef>
              <a:spcAft>
                <a:spcPts val="0"/>
              </a:spcAft>
              <a:buClr>
                <a:srgbClr val="E76A28"/>
              </a:buClr>
              <a:buSzPts val="1200"/>
              <a:buChar char="●"/>
              <a:defRPr/>
            </a:lvl4pPr>
            <a:lvl5pPr lvl="4" rtl="0" algn="ctr">
              <a:lnSpc>
                <a:spcPct val="100000"/>
              </a:lnSpc>
              <a:spcBef>
                <a:spcPts val="1600"/>
              </a:spcBef>
              <a:spcAft>
                <a:spcPts val="0"/>
              </a:spcAft>
              <a:buClr>
                <a:srgbClr val="E76A28"/>
              </a:buClr>
              <a:buSzPts val="1200"/>
              <a:buChar char="○"/>
              <a:defRPr/>
            </a:lvl5pPr>
            <a:lvl6pPr lvl="5" rtl="0" algn="ctr">
              <a:lnSpc>
                <a:spcPct val="100000"/>
              </a:lnSpc>
              <a:spcBef>
                <a:spcPts val="1600"/>
              </a:spcBef>
              <a:spcAft>
                <a:spcPts val="0"/>
              </a:spcAft>
              <a:buClr>
                <a:srgbClr val="999999"/>
              </a:buClr>
              <a:buSzPts val="1200"/>
              <a:buChar char="■"/>
              <a:defRPr/>
            </a:lvl6pPr>
            <a:lvl7pPr lvl="6" rtl="0" algn="ctr">
              <a:lnSpc>
                <a:spcPct val="100000"/>
              </a:lnSpc>
              <a:spcBef>
                <a:spcPts val="1600"/>
              </a:spcBef>
              <a:spcAft>
                <a:spcPts val="0"/>
              </a:spcAft>
              <a:buClr>
                <a:srgbClr val="999999"/>
              </a:buClr>
              <a:buSzPts val="1200"/>
              <a:buChar char="●"/>
              <a:defRPr/>
            </a:lvl7pPr>
            <a:lvl8pPr lvl="7" rtl="0" algn="ctr">
              <a:lnSpc>
                <a:spcPct val="100000"/>
              </a:lnSpc>
              <a:spcBef>
                <a:spcPts val="1600"/>
              </a:spcBef>
              <a:spcAft>
                <a:spcPts val="0"/>
              </a:spcAft>
              <a:buClr>
                <a:srgbClr val="999999"/>
              </a:buClr>
              <a:buSzPts val="1200"/>
              <a:buChar char="○"/>
              <a:defRPr/>
            </a:lvl8pPr>
            <a:lvl9pPr lvl="8" rtl="0" algn="ctr">
              <a:lnSpc>
                <a:spcPct val="100000"/>
              </a:lnSpc>
              <a:spcBef>
                <a:spcPts val="1600"/>
              </a:spcBef>
              <a:spcAft>
                <a:spcPts val="1600"/>
              </a:spcAft>
              <a:buClr>
                <a:srgbClr val="999999"/>
              </a:buClr>
              <a:buSzPts val="1200"/>
              <a:buChar char="■"/>
              <a:defRPr/>
            </a:lvl9pPr>
          </a:lstStyle>
          <a:p/>
        </p:txBody>
      </p:sp>
      <p:sp>
        <p:nvSpPr>
          <p:cNvPr id="105" name="Google Shape;105;p7"/>
          <p:cNvSpPr/>
          <p:nvPr>
            <p:ph idx="2" type="pic"/>
          </p:nvPr>
        </p:nvSpPr>
        <p:spPr>
          <a:xfrm>
            <a:off x="5643780" y="539500"/>
            <a:ext cx="2787000" cy="4064400"/>
          </a:xfrm>
          <a:prstGeom prst="roundRect">
            <a:avLst>
              <a:gd fmla="val 16667" name="adj"/>
            </a:avLst>
          </a:prstGeom>
          <a:noFill/>
          <a:ln>
            <a:noFill/>
          </a:ln>
        </p:spPr>
      </p:sp>
      <p:grpSp>
        <p:nvGrpSpPr>
          <p:cNvPr id="106" name="Google Shape;106;p7"/>
          <p:cNvGrpSpPr/>
          <p:nvPr/>
        </p:nvGrpSpPr>
        <p:grpSpPr>
          <a:xfrm rot="5400000">
            <a:off x="-148002" y="3017475"/>
            <a:ext cx="2171970" cy="1769626"/>
            <a:chOff x="6875879" y="3248875"/>
            <a:chExt cx="2171970" cy="1769626"/>
          </a:xfrm>
        </p:grpSpPr>
        <p:pic>
          <p:nvPicPr>
            <p:cNvPr id="107" name="Google Shape;107;p7"/>
            <p:cNvPicPr preferRelativeResize="0"/>
            <p:nvPr/>
          </p:nvPicPr>
          <p:blipFill>
            <a:blip r:embed="rId3">
              <a:alphaModFix/>
            </a:blip>
            <a:stretch>
              <a:fillRect/>
            </a:stretch>
          </p:blipFill>
          <p:spPr>
            <a:xfrm flipH="1" rot="-5400000">
              <a:off x="8750473" y="3248875"/>
              <a:ext cx="297375" cy="297375"/>
            </a:xfrm>
            <a:prstGeom prst="rect">
              <a:avLst/>
            </a:prstGeom>
            <a:noFill/>
            <a:ln>
              <a:noFill/>
            </a:ln>
            <a:effectLst>
              <a:outerShdw blurRad="57150" rotWithShape="0" algn="bl" dir="5400000" dist="19050">
                <a:schemeClr val="accent4"/>
              </a:outerShdw>
            </a:effectLst>
          </p:spPr>
        </p:pic>
        <p:pic>
          <p:nvPicPr>
            <p:cNvPr id="108" name="Google Shape;108;p7"/>
            <p:cNvPicPr preferRelativeResize="0"/>
            <p:nvPr/>
          </p:nvPicPr>
          <p:blipFill>
            <a:blip r:embed="rId3">
              <a:alphaModFix/>
            </a:blip>
            <a:stretch>
              <a:fillRect/>
            </a:stretch>
          </p:blipFill>
          <p:spPr>
            <a:xfrm flipH="1" rot="-5400000">
              <a:off x="8621673" y="4258456"/>
              <a:ext cx="297375" cy="297364"/>
            </a:xfrm>
            <a:prstGeom prst="rect">
              <a:avLst/>
            </a:prstGeom>
            <a:noFill/>
            <a:ln>
              <a:noFill/>
            </a:ln>
            <a:effectLst>
              <a:outerShdw blurRad="57150" rotWithShape="0" algn="bl" dir="5400000" dist="19050">
                <a:schemeClr val="accent4"/>
              </a:outerShdw>
            </a:effectLst>
          </p:spPr>
        </p:pic>
        <p:cxnSp>
          <p:nvCxnSpPr>
            <p:cNvPr id="109" name="Google Shape;109;p7"/>
            <p:cNvCxnSpPr>
              <a:stCxn id="110" idx="1"/>
              <a:endCxn id="108" idx="3"/>
            </p:cNvCxnSpPr>
            <p:nvPr/>
          </p:nvCxnSpPr>
          <p:spPr>
            <a:xfrm rot="-5400000">
              <a:off x="7814761" y="3765625"/>
              <a:ext cx="165300" cy="1745700"/>
            </a:xfrm>
            <a:prstGeom prst="bentConnector3">
              <a:avLst>
                <a:gd fmla="val 50000" name="adj1"/>
              </a:avLst>
            </a:prstGeom>
            <a:noFill/>
            <a:ln cap="flat" cmpd="sng" w="9525">
              <a:solidFill>
                <a:schemeClr val="dk2"/>
              </a:solidFill>
              <a:prstDash val="dash"/>
              <a:round/>
              <a:headEnd len="med" w="med" type="none"/>
              <a:tailEnd len="med" w="med" type="none"/>
            </a:ln>
          </p:spPr>
        </p:cxnSp>
        <p:cxnSp>
          <p:nvCxnSpPr>
            <p:cNvPr id="111" name="Google Shape;111;p7"/>
            <p:cNvCxnSpPr>
              <a:stCxn id="107" idx="2"/>
              <a:endCxn id="108" idx="1"/>
            </p:cNvCxnSpPr>
            <p:nvPr/>
          </p:nvCxnSpPr>
          <p:spPr>
            <a:xfrm flipH="1">
              <a:off x="8770348" y="3397562"/>
              <a:ext cx="277500" cy="861000"/>
            </a:xfrm>
            <a:prstGeom prst="bentConnector4">
              <a:avLst>
                <a:gd fmla="val -85811" name="adj1"/>
                <a:gd fmla="val 58628" name="adj2"/>
              </a:avLst>
            </a:prstGeom>
            <a:noFill/>
            <a:ln cap="flat" cmpd="sng" w="9525">
              <a:solidFill>
                <a:schemeClr val="dk2"/>
              </a:solidFill>
              <a:prstDash val="dash"/>
              <a:round/>
              <a:headEnd len="med" w="med" type="none"/>
              <a:tailEnd len="med" w="med" type="none"/>
            </a:ln>
          </p:spPr>
        </p:cxnSp>
        <p:pic>
          <p:nvPicPr>
            <p:cNvPr id="110" name="Google Shape;110;p7"/>
            <p:cNvPicPr preferRelativeResize="0"/>
            <p:nvPr/>
          </p:nvPicPr>
          <p:blipFill>
            <a:blip r:embed="rId3">
              <a:alphaModFix/>
            </a:blip>
            <a:stretch>
              <a:fillRect/>
            </a:stretch>
          </p:blipFill>
          <p:spPr>
            <a:xfrm flipH="1" rot="-5400000">
              <a:off x="6875873" y="4721131"/>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2" name="Shape 112"/>
        <p:cNvGrpSpPr/>
        <p:nvPr/>
      </p:nvGrpSpPr>
      <p:grpSpPr>
        <a:xfrm>
          <a:off x="0" y="0"/>
          <a:ext cx="0" cy="0"/>
          <a:chOff x="0" y="0"/>
          <a:chExt cx="0" cy="0"/>
        </a:xfrm>
      </p:grpSpPr>
      <p:grpSp>
        <p:nvGrpSpPr>
          <p:cNvPr id="113" name="Google Shape;113;p8"/>
          <p:cNvGrpSpPr/>
          <p:nvPr/>
        </p:nvGrpSpPr>
        <p:grpSpPr>
          <a:xfrm>
            <a:off x="0" y="0"/>
            <a:ext cx="9144003" cy="5143501"/>
            <a:chOff x="0" y="0"/>
            <a:chExt cx="9144003" cy="5143501"/>
          </a:xfrm>
        </p:grpSpPr>
        <p:pic>
          <p:nvPicPr>
            <p:cNvPr id="114" name="Google Shape;114;p8"/>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115" name="Google Shape;115;p8"/>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116" name="Google Shape;116;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17" name="Google Shape;117;p8"/>
          <p:cNvGrpSpPr/>
          <p:nvPr/>
        </p:nvGrpSpPr>
        <p:grpSpPr>
          <a:xfrm rot="5400000">
            <a:off x="7280123" y="3017475"/>
            <a:ext cx="2171970" cy="1769626"/>
            <a:chOff x="6875879" y="3248875"/>
            <a:chExt cx="2171970" cy="1769626"/>
          </a:xfrm>
        </p:grpSpPr>
        <p:pic>
          <p:nvPicPr>
            <p:cNvPr id="118" name="Google Shape;118;p8"/>
            <p:cNvPicPr preferRelativeResize="0"/>
            <p:nvPr/>
          </p:nvPicPr>
          <p:blipFill>
            <a:blip r:embed="rId3">
              <a:alphaModFix/>
            </a:blip>
            <a:stretch>
              <a:fillRect/>
            </a:stretch>
          </p:blipFill>
          <p:spPr>
            <a:xfrm flipH="1" rot="-5400000">
              <a:off x="8750473" y="3248875"/>
              <a:ext cx="297375" cy="297375"/>
            </a:xfrm>
            <a:prstGeom prst="rect">
              <a:avLst/>
            </a:prstGeom>
            <a:noFill/>
            <a:ln>
              <a:noFill/>
            </a:ln>
            <a:effectLst>
              <a:outerShdw blurRad="57150" rotWithShape="0" algn="bl" dir="5400000" dist="19050">
                <a:schemeClr val="accent4"/>
              </a:outerShdw>
            </a:effectLst>
          </p:spPr>
        </p:pic>
        <p:pic>
          <p:nvPicPr>
            <p:cNvPr id="119" name="Google Shape;119;p8"/>
            <p:cNvPicPr preferRelativeResize="0"/>
            <p:nvPr/>
          </p:nvPicPr>
          <p:blipFill>
            <a:blip r:embed="rId3">
              <a:alphaModFix/>
            </a:blip>
            <a:stretch>
              <a:fillRect/>
            </a:stretch>
          </p:blipFill>
          <p:spPr>
            <a:xfrm flipH="1" rot="-5400000">
              <a:off x="8621673" y="4258456"/>
              <a:ext cx="297375" cy="297364"/>
            </a:xfrm>
            <a:prstGeom prst="rect">
              <a:avLst/>
            </a:prstGeom>
            <a:noFill/>
            <a:ln>
              <a:noFill/>
            </a:ln>
            <a:effectLst>
              <a:outerShdw blurRad="57150" rotWithShape="0" algn="bl" dir="5400000" dist="19050">
                <a:schemeClr val="accent4"/>
              </a:outerShdw>
            </a:effectLst>
          </p:spPr>
        </p:pic>
        <p:cxnSp>
          <p:nvCxnSpPr>
            <p:cNvPr id="120" name="Google Shape;120;p8"/>
            <p:cNvCxnSpPr>
              <a:stCxn id="121" idx="1"/>
              <a:endCxn id="119" idx="3"/>
            </p:cNvCxnSpPr>
            <p:nvPr/>
          </p:nvCxnSpPr>
          <p:spPr>
            <a:xfrm rot="-5400000">
              <a:off x="7814761" y="3765625"/>
              <a:ext cx="165300" cy="1745700"/>
            </a:xfrm>
            <a:prstGeom prst="bentConnector3">
              <a:avLst>
                <a:gd fmla="val 50000" name="adj1"/>
              </a:avLst>
            </a:prstGeom>
            <a:noFill/>
            <a:ln cap="flat" cmpd="sng" w="9525">
              <a:solidFill>
                <a:schemeClr val="dk2"/>
              </a:solidFill>
              <a:prstDash val="dash"/>
              <a:round/>
              <a:headEnd len="med" w="med" type="none"/>
              <a:tailEnd len="med" w="med" type="none"/>
            </a:ln>
          </p:spPr>
        </p:cxnSp>
        <p:cxnSp>
          <p:nvCxnSpPr>
            <p:cNvPr id="122" name="Google Shape;122;p8"/>
            <p:cNvCxnSpPr>
              <a:stCxn id="118" idx="2"/>
              <a:endCxn id="119" idx="1"/>
            </p:cNvCxnSpPr>
            <p:nvPr/>
          </p:nvCxnSpPr>
          <p:spPr>
            <a:xfrm flipH="1">
              <a:off x="8770348" y="3397562"/>
              <a:ext cx="277500" cy="861000"/>
            </a:xfrm>
            <a:prstGeom prst="bentConnector4">
              <a:avLst>
                <a:gd fmla="val -85811" name="adj1"/>
                <a:gd fmla="val 58628" name="adj2"/>
              </a:avLst>
            </a:prstGeom>
            <a:noFill/>
            <a:ln cap="flat" cmpd="sng" w="9525">
              <a:solidFill>
                <a:schemeClr val="dk2"/>
              </a:solidFill>
              <a:prstDash val="dash"/>
              <a:round/>
              <a:headEnd len="med" w="med" type="none"/>
              <a:tailEnd len="med" w="med" type="none"/>
            </a:ln>
          </p:spPr>
        </p:cxnSp>
        <p:pic>
          <p:nvPicPr>
            <p:cNvPr id="121" name="Google Shape;121;p8"/>
            <p:cNvPicPr preferRelativeResize="0"/>
            <p:nvPr/>
          </p:nvPicPr>
          <p:blipFill>
            <a:blip r:embed="rId3">
              <a:alphaModFix/>
            </a:blip>
            <a:stretch>
              <a:fillRect/>
            </a:stretch>
          </p:blipFill>
          <p:spPr>
            <a:xfrm flipH="1" rot="-5400000">
              <a:off x="6875873" y="4721131"/>
              <a:ext cx="297375" cy="297364"/>
            </a:xfrm>
            <a:prstGeom prst="rect">
              <a:avLst/>
            </a:prstGeom>
            <a:noFill/>
            <a:ln>
              <a:noFill/>
            </a:ln>
            <a:effectLst>
              <a:outerShdw blurRad="57150" rotWithShape="0" algn="bl" dir="5400000" dist="19050">
                <a:schemeClr val="accent4"/>
              </a:outerShdw>
            </a:effectLst>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3" name="Shape 123"/>
        <p:cNvGrpSpPr/>
        <p:nvPr/>
      </p:nvGrpSpPr>
      <p:grpSpPr>
        <a:xfrm>
          <a:off x="0" y="0"/>
          <a:ext cx="0" cy="0"/>
          <a:chOff x="0" y="0"/>
          <a:chExt cx="0" cy="0"/>
        </a:xfrm>
      </p:grpSpPr>
      <p:grpSp>
        <p:nvGrpSpPr>
          <p:cNvPr id="124" name="Google Shape;124;p9"/>
          <p:cNvGrpSpPr/>
          <p:nvPr/>
        </p:nvGrpSpPr>
        <p:grpSpPr>
          <a:xfrm>
            <a:off x="0" y="0"/>
            <a:ext cx="9144003" cy="5143501"/>
            <a:chOff x="0" y="0"/>
            <a:chExt cx="9144003" cy="5143501"/>
          </a:xfrm>
        </p:grpSpPr>
        <p:pic>
          <p:nvPicPr>
            <p:cNvPr id="125" name="Google Shape;125;p9"/>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126" name="Google Shape;126;p9"/>
            <p:cNvPicPr preferRelativeResize="0"/>
            <p:nvPr/>
          </p:nvPicPr>
          <p:blipFill>
            <a:blip r:embed="rId2">
              <a:alphaModFix/>
            </a:blip>
            <a:stretch>
              <a:fillRect/>
            </a:stretch>
          </p:blipFill>
          <p:spPr>
            <a:xfrm rot="10800000">
              <a:off x="234525" y="179449"/>
              <a:ext cx="8653200" cy="4722000"/>
            </a:xfrm>
            <a:prstGeom prst="roundRect">
              <a:avLst>
                <a:gd fmla="val 4466" name="adj"/>
              </a:avLst>
            </a:prstGeom>
            <a:noFill/>
            <a:ln>
              <a:noFill/>
            </a:ln>
            <a:effectLst>
              <a:outerShdw blurRad="57150" rotWithShape="0" algn="bl" dir="5400000" dist="19050">
                <a:schemeClr val="lt1"/>
              </a:outerShdw>
            </a:effectLst>
          </p:spPr>
        </p:pic>
      </p:grpSp>
      <p:sp>
        <p:nvSpPr>
          <p:cNvPr id="127" name="Google Shape;127;p9"/>
          <p:cNvSpPr txBox="1"/>
          <p:nvPr>
            <p:ph type="title"/>
          </p:nvPr>
        </p:nvSpPr>
        <p:spPr>
          <a:xfrm>
            <a:off x="2135550" y="1189100"/>
            <a:ext cx="4872900" cy="19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28" name="Google Shape;128;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129" name="Google Shape;129;p9"/>
          <p:cNvGrpSpPr/>
          <p:nvPr/>
        </p:nvGrpSpPr>
        <p:grpSpPr>
          <a:xfrm>
            <a:off x="-214565" y="-185762"/>
            <a:ext cx="9084695" cy="5211888"/>
            <a:chOff x="-214565" y="-185762"/>
            <a:chExt cx="9084695" cy="5211888"/>
          </a:xfrm>
        </p:grpSpPr>
        <p:grpSp>
          <p:nvGrpSpPr>
            <p:cNvPr id="130" name="Google Shape;130;p9"/>
            <p:cNvGrpSpPr/>
            <p:nvPr/>
          </p:nvGrpSpPr>
          <p:grpSpPr>
            <a:xfrm>
              <a:off x="-214565" y="-185762"/>
              <a:ext cx="2171970" cy="1769626"/>
              <a:chOff x="6875879" y="3248875"/>
              <a:chExt cx="2171970" cy="1769626"/>
            </a:xfrm>
          </p:grpSpPr>
          <p:pic>
            <p:nvPicPr>
              <p:cNvPr id="131" name="Google Shape;131;p9"/>
              <p:cNvPicPr preferRelativeResize="0"/>
              <p:nvPr/>
            </p:nvPicPr>
            <p:blipFill>
              <a:blip r:embed="rId3">
                <a:alphaModFix/>
              </a:blip>
              <a:stretch>
                <a:fillRect/>
              </a:stretch>
            </p:blipFill>
            <p:spPr>
              <a:xfrm flipH="1" rot="-5400000">
                <a:off x="8750473" y="3248875"/>
                <a:ext cx="297375" cy="297375"/>
              </a:xfrm>
              <a:prstGeom prst="rect">
                <a:avLst/>
              </a:prstGeom>
              <a:noFill/>
              <a:ln>
                <a:noFill/>
              </a:ln>
              <a:effectLst>
                <a:outerShdw blurRad="57150" rotWithShape="0" algn="bl" dir="5400000" dist="19050">
                  <a:schemeClr val="accent4"/>
                </a:outerShdw>
              </a:effectLst>
            </p:spPr>
          </p:pic>
          <p:pic>
            <p:nvPicPr>
              <p:cNvPr id="132" name="Google Shape;132;p9"/>
              <p:cNvPicPr preferRelativeResize="0"/>
              <p:nvPr/>
            </p:nvPicPr>
            <p:blipFill>
              <a:blip r:embed="rId3">
                <a:alphaModFix/>
              </a:blip>
              <a:stretch>
                <a:fillRect/>
              </a:stretch>
            </p:blipFill>
            <p:spPr>
              <a:xfrm flipH="1" rot="-5400000">
                <a:off x="8621673" y="4258456"/>
                <a:ext cx="297375" cy="297364"/>
              </a:xfrm>
              <a:prstGeom prst="rect">
                <a:avLst/>
              </a:prstGeom>
              <a:noFill/>
              <a:ln>
                <a:noFill/>
              </a:ln>
              <a:effectLst>
                <a:outerShdw blurRad="57150" rotWithShape="0" algn="bl" dir="5400000" dist="19050">
                  <a:schemeClr val="accent4"/>
                </a:outerShdw>
              </a:effectLst>
            </p:spPr>
          </p:pic>
          <p:cxnSp>
            <p:nvCxnSpPr>
              <p:cNvPr id="133" name="Google Shape;133;p9"/>
              <p:cNvCxnSpPr>
                <a:stCxn id="134" idx="1"/>
                <a:endCxn id="132" idx="3"/>
              </p:cNvCxnSpPr>
              <p:nvPr/>
            </p:nvCxnSpPr>
            <p:spPr>
              <a:xfrm rot="-5400000">
                <a:off x="7814761" y="3765625"/>
                <a:ext cx="165300" cy="1745700"/>
              </a:xfrm>
              <a:prstGeom prst="bentConnector3">
                <a:avLst>
                  <a:gd fmla="val 50000" name="adj1"/>
                </a:avLst>
              </a:prstGeom>
              <a:noFill/>
              <a:ln cap="flat" cmpd="sng" w="9525">
                <a:solidFill>
                  <a:schemeClr val="dk2"/>
                </a:solidFill>
                <a:prstDash val="dash"/>
                <a:round/>
                <a:headEnd len="med" w="med" type="none"/>
                <a:tailEnd len="med" w="med" type="none"/>
              </a:ln>
            </p:spPr>
          </p:cxnSp>
          <p:cxnSp>
            <p:nvCxnSpPr>
              <p:cNvPr id="135" name="Google Shape;135;p9"/>
              <p:cNvCxnSpPr>
                <a:stCxn id="131" idx="2"/>
                <a:endCxn id="132" idx="1"/>
              </p:cNvCxnSpPr>
              <p:nvPr/>
            </p:nvCxnSpPr>
            <p:spPr>
              <a:xfrm flipH="1">
                <a:off x="8770348" y="3397562"/>
                <a:ext cx="277500" cy="861000"/>
              </a:xfrm>
              <a:prstGeom prst="bentConnector4">
                <a:avLst>
                  <a:gd fmla="val -85811" name="adj1"/>
                  <a:gd fmla="val 58628" name="adj2"/>
                </a:avLst>
              </a:prstGeom>
              <a:noFill/>
              <a:ln cap="flat" cmpd="sng" w="9525">
                <a:solidFill>
                  <a:schemeClr val="dk2"/>
                </a:solidFill>
                <a:prstDash val="dash"/>
                <a:round/>
                <a:headEnd len="med" w="med" type="none"/>
                <a:tailEnd len="med" w="med" type="none"/>
              </a:ln>
            </p:spPr>
          </p:cxnSp>
          <p:pic>
            <p:nvPicPr>
              <p:cNvPr id="134" name="Google Shape;134;p9"/>
              <p:cNvPicPr preferRelativeResize="0"/>
              <p:nvPr/>
            </p:nvPicPr>
            <p:blipFill>
              <a:blip r:embed="rId3">
                <a:alphaModFix/>
              </a:blip>
              <a:stretch>
                <a:fillRect/>
              </a:stretch>
            </p:blipFill>
            <p:spPr>
              <a:xfrm flipH="1" rot="-5400000">
                <a:off x="6875873" y="4721131"/>
                <a:ext cx="297375" cy="297364"/>
              </a:xfrm>
              <a:prstGeom prst="rect">
                <a:avLst/>
              </a:prstGeom>
              <a:noFill/>
              <a:ln>
                <a:noFill/>
              </a:ln>
              <a:effectLst>
                <a:outerShdw blurRad="57150" rotWithShape="0" algn="bl" dir="5400000" dist="19050">
                  <a:schemeClr val="accent4"/>
                </a:outerShdw>
              </a:effectLst>
            </p:spPr>
          </p:pic>
        </p:grpSp>
        <p:grpSp>
          <p:nvGrpSpPr>
            <p:cNvPr id="136" name="Google Shape;136;p9"/>
            <p:cNvGrpSpPr/>
            <p:nvPr/>
          </p:nvGrpSpPr>
          <p:grpSpPr>
            <a:xfrm>
              <a:off x="8443961" y="3719175"/>
              <a:ext cx="426170" cy="1306951"/>
              <a:chOff x="8258936" y="3719175"/>
              <a:chExt cx="426170" cy="1306951"/>
            </a:xfrm>
          </p:grpSpPr>
          <p:pic>
            <p:nvPicPr>
              <p:cNvPr id="137" name="Google Shape;137;p9"/>
              <p:cNvPicPr preferRelativeResize="0"/>
              <p:nvPr/>
            </p:nvPicPr>
            <p:blipFill>
              <a:blip r:embed="rId3">
                <a:alphaModFix/>
              </a:blip>
              <a:stretch>
                <a:fillRect/>
              </a:stretch>
            </p:blipFill>
            <p:spPr>
              <a:xfrm rot="5400000">
                <a:off x="8258936" y="3719175"/>
                <a:ext cx="297375" cy="297375"/>
              </a:xfrm>
              <a:prstGeom prst="rect">
                <a:avLst/>
              </a:prstGeom>
              <a:noFill/>
              <a:ln>
                <a:noFill/>
              </a:ln>
              <a:effectLst>
                <a:outerShdw blurRad="57150" rotWithShape="0" algn="bl" dir="5400000" dist="19050">
                  <a:schemeClr val="accent4"/>
                </a:outerShdw>
              </a:effectLst>
            </p:spPr>
          </p:pic>
          <p:pic>
            <p:nvPicPr>
              <p:cNvPr id="138" name="Google Shape;138;p9"/>
              <p:cNvPicPr preferRelativeResize="0"/>
              <p:nvPr/>
            </p:nvPicPr>
            <p:blipFill>
              <a:blip r:embed="rId3">
                <a:alphaModFix/>
              </a:blip>
              <a:stretch>
                <a:fillRect/>
              </a:stretch>
            </p:blipFill>
            <p:spPr>
              <a:xfrm rot="5400000">
                <a:off x="8387736" y="4728756"/>
                <a:ext cx="297375" cy="297364"/>
              </a:xfrm>
              <a:prstGeom prst="rect">
                <a:avLst/>
              </a:prstGeom>
              <a:noFill/>
              <a:ln>
                <a:noFill/>
              </a:ln>
              <a:effectLst>
                <a:outerShdw blurRad="57150" rotWithShape="0" algn="bl" dir="5400000" dist="19050">
                  <a:schemeClr val="accent4"/>
                </a:outerShdw>
              </a:effectLst>
            </p:spPr>
          </p:pic>
          <p:cxnSp>
            <p:nvCxnSpPr>
              <p:cNvPr id="139" name="Google Shape;139;p9"/>
              <p:cNvCxnSpPr>
                <a:stCxn id="137" idx="2"/>
                <a:endCxn id="138" idx="1"/>
              </p:cNvCxnSpPr>
              <p:nvPr/>
            </p:nvCxnSpPr>
            <p:spPr>
              <a:xfrm>
                <a:off x="8258936" y="3867863"/>
                <a:ext cx="277500" cy="861000"/>
              </a:xfrm>
              <a:prstGeom prst="bentConnector4">
                <a:avLst>
                  <a:gd fmla="val -85811" name="adj1"/>
                  <a:gd fmla="val 58628" name="adj2"/>
                </a:avLst>
              </a:prstGeom>
              <a:noFill/>
              <a:ln cap="flat" cmpd="sng" w="9525">
                <a:solidFill>
                  <a:schemeClr val="dk2"/>
                </a:solidFill>
                <a:prstDash val="dash"/>
                <a:round/>
                <a:headEnd len="med" w="med" type="none"/>
                <a:tailEnd len="med" w="med" type="none"/>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0" name="Shape 140"/>
        <p:cNvGrpSpPr/>
        <p:nvPr/>
      </p:nvGrpSpPr>
      <p:grpSpPr>
        <a:xfrm>
          <a:off x="0" y="0"/>
          <a:ext cx="0" cy="0"/>
          <a:chOff x="0" y="0"/>
          <a:chExt cx="0" cy="0"/>
        </a:xfrm>
      </p:grpSpPr>
      <p:sp>
        <p:nvSpPr>
          <p:cNvPr id="141" name="Google Shape;141;p10"/>
          <p:cNvSpPr/>
          <p:nvPr>
            <p:ph idx="2" type="pic"/>
          </p:nvPr>
        </p:nvSpPr>
        <p:spPr>
          <a:xfrm>
            <a:off x="0" y="-14875"/>
            <a:ext cx="9144000" cy="5158500"/>
          </a:xfrm>
          <a:prstGeom prst="rect">
            <a:avLst/>
          </a:prstGeom>
          <a:noFill/>
          <a:ln>
            <a:noFill/>
          </a:ln>
        </p:spPr>
      </p:sp>
      <p:sp>
        <p:nvSpPr>
          <p:cNvPr id="142" name="Google Shape;142;p10"/>
          <p:cNvSpPr txBox="1"/>
          <p:nvPr>
            <p:ph type="title"/>
          </p:nvPr>
        </p:nvSpPr>
        <p:spPr>
          <a:xfrm>
            <a:off x="713225" y="539500"/>
            <a:ext cx="2770500" cy="10065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dk2"/>
                </a:solidFill>
                <a:latin typeface="Pathway Extreme Light"/>
                <a:ea typeface="Pathway Extreme Light"/>
                <a:cs typeface="Pathway Extreme Light"/>
                <a:sym typeface="Pathway Extreme Light"/>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Pathway Extreme SemiBold"/>
              <a:buNone/>
              <a:defRPr sz="3000">
                <a:solidFill>
                  <a:schemeClr val="dk1"/>
                </a:solidFill>
                <a:latin typeface="Pathway Extreme SemiBold"/>
                <a:ea typeface="Pathway Extreme SemiBold"/>
                <a:cs typeface="Pathway Extreme SemiBold"/>
                <a:sym typeface="Pathway Extreme SemiBold"/>
              </a:defRPr>
            </a:lvl1pPr>
            <a:lvl2pPr lvl="1" rtl="0">
              <a:spcBef>
                <a:spcPts val="0"/>
              </a:spcBef>
              <a:spcAft>
                <a:spcPts val="0"/>
              </a:spcAft>
              <a:buClr>
                <a:schemeClr val="dk1"/>
              </a:buClr>
              <a:buSzPts val="3000"/>
              <a:buFont typeface="Pathway Extreme SemiBold"/>
              <a:buNone/>
              <a:defRPr sz="3000">
                <a:solidFill>
                  <a:schemeClr val="dk1"/>
                </a:solidFill>
                <a:latin typeface="Pathway Extreme SemiBold"/>
                <a:ea typeface="Pathway Extreme SemiBold"/>
                <a:cs typeface="Pathway Extreme SemiBold"/>
                <a:sym typeface="Pathway Extreme SemiBold"/>
              </a:defRPr>
            </a:lvl2pPr>
            <a:lvl3pPr lvl="2" rtl="0">
              <a:spcBef>
                <a:spcPts val="0"/>
              </a:spcBef>
              <a:spcAft>
                <a:spcPts val="0"/>
              </a:spcAft>
              <a:buClr>
                <a:schemeClr val="dk1"/>
              </a:buClr>
              <a:buSzPts val="3000"/>
              <a:buFont typeface="Pathway Extreme SemiBold"/>
              <a:buNone/>
              <a:defRPr sz="3000">
                <a:solidFill>
                  <a:schemeClr val="dk1"/>
                </a:solidFill>
                <a:latin typeface="Pathway Extreme SemiBold"/>
                <a:ea typeface="Pathway Extreme SemiBold"/>
                <a:cs typeface="Pathway Extreme SemiBold"/>
                <a:sym typeface="Pathway Extreme SemiBold"/>
              </a:defRPr>
            </a:lvl3pPr>
            <a:lvl4pPr lvl="3" rtl="0">
              <a:spcBef>
                <a:spcPts val="0"/>
              </a:spcBef>
              <a:spcAft>
                <a:spcPts val="0"/>
              </a:spcAft>
              <a:buClr>
                <a:schemeClr val="dk1"/>
              </a:buClr>
              <a:buSzPts val="3000"/>
              <a:buFont typeface="Pathway Extreme SemiBold"/>
              <a:buNone/>
              <a:defRPr sz="3000">
                <a:solidFill>
                  <a:schemeClr val="dk1"/>
                </a:solidFill>
                <a:latin typeface="Pathway Extreme SemiBold"/>
                <a:ea typeface="Pathway Extreme SemiBold"/>
                <a:cs typeface="Pathway Extreme SemiBold"/>
                <a:sym typeface="Pathway Extreme SemiBold"/>
              </a:defRPr>
            </a:lvl4pPr>
            <a:lvl5pPr lvl="4" rtl="0">
              <a:spcBef>
                <a:spcPts val="0"/>
              </a:spcBef>
              <a:spcAft>
                <a:spcPts val="0"/>
              </a:spcAft>
              <a:buClr>
                <a:schemeClr val="dk1"/>
              </a:buClr>
              <a:buSzPts val="3000"/>
              <a:buFont typeface="Pathway Extreme SemiBold"/>
              <a:buNone/>
              <a:defRPr sz="3000">
                <a:solidFill>
                  <a:schemeClr val="dk1"/>
                </a:solidFill>
                <a:latin typeface="Pathway Extreme SemiBold"/>
                <a:ea typeface="Pathway Extreme SemiBold"/>
                <a:cs typeface="Pathway Extreme SemiBold"/>
                <a:sym typeface="Pathway Extreme SemiBold"/>
              </a:defRPr>
            </a:lvl5pPr>
            <a:lvl6pPr lvl="5" rtl="0">
              <a:spcBef>
                <a:spcPts val="0"/>
              </a:spcBef>
              <a:spcAft>
                <a:spcPts val="0"/>
              </a:spcAft>
              <a:buClr>
                <a:schemeClr val="dk1"/>
              </a:buClr>
              <a:buSzPts val="3000"/>
              <a:buFont typeface="Pathway Extreme SemiBold"/>
              <a:buNone/>
              <a:defRPr sz="3000">
                <a:solidFill>
                  <a:schemeClr val="dk1"/>
                </a:solidFill>
                <a:latin typeface="Pathway Extreme SemiBold"/>
                <a:ea typeface="Pathway Extreme SemiBold"/>
                <a:cs typeface="Pathway Extreme SemiBold"/>
                <a:sym typeface="Pathway Extreme SemiBold"/>
              </a:defRPr>
            </a:lvl6pPr>
            <a:lvl7pPr lvl="6" rtl="0">
              <a:spcBef>
                <a:spcPts val="0"/>
              </a:spcBef>
              <a:spcAft>
                <a:spcPts val="0"/>
              </a:spcAft>
              <a:buClr>
                <a:schemeClr val="dk1"/>
              </a:buClr>
              <a:buSzPts val="3000"/>
              <a:buFont typeface="Pathway Extreme SemiBold"/>
              <a:buNone/>
              <a:defRPr sz="3000">
                <a:solidFill>
                  <a:schemeClr val="dk1"/>
                </a:solidFill>
                <a:latin typeface="Pathway Extreme SemiBold"/>
                <a:ea typeface="Pathway Extreme SemiBold"/>
                <a:cs typeface="Pathway Extreme SemiBold"/>
                <a:sym typeface="Pathway Extreme SemiBold"/>
              </a:defRPr>
            </a:lvl7pPr>
            <a:lvl8pPr lvl="7" rtl="0">
              <a:spcBef>
                <a:spcPts val="0"/>
              </a:spcBef>
              <a:spcAft>
                <a:spcPts val="0"/>
              </a:spcAft>
              <a:buClr>
                <a:schemeClr val="dk1"/>
              </a:buClr>
              <a:buSzPts val="3000"/>
              <a:buFont typeface="Pathway Extreme SemiBold"/>
              <a:buNone/>
              <a:defRPr sz="3000">
                <a:solidFill>
                  <a:schemeClr val="dk1"/>
                </a:solidFill>
                <a:latin typeface="Pathway Extreme SemiBold"/>
                <a:ea typeface="Pathway Extreme SemiBold"/>
                <a:cs typeface="Pathway Extreme SemiBold"/>
                <a:sym typeface="Pathway Extreme SemiBold"/>
              </a:defRPr>
            </a:lvl8pPr>
            <a:lvl9pPr lvl="8" rtl="0">
              <a:spcBef>
                <a:spcPts val="0"/>
              </a:spcBef>
              <a:spcAft>
                <a:spcPts val="0"/>
              </a:spcAft>
              <a:buClr>
                <a:schemeClr val="dk1"/>
              </a:buClr>
              <a:buSzPts val="3000"/>
              <a:buFont typeface="Pathway Extreme SemiBold"/>
              <a:buNone/>
              <a:defRPr sz="3000">
                <a:solidFill>
                  <a:schemeClr val="dk1"/>
                </a:solidFill>
                <a:latin typeface="Pathway Extreme SemiBold"/>
                <a:ea typeface="Pathway Extreme SemiBold"/>
                <a:cs typeface="Pathway Extreme SemiBold"/>
                <a:sym typeface="Pathway Extreme Semi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1600"/>
              </a:spcBef>
              <a:spcAft>
                <a:spcPts val="160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93" name="Shape 393"/>
        <p:cNvGrpSpPr/>
        <p:nvPr/>
      </p:nvGrpSpPr>
      <p:grpSpPr>
        <a:xfrm>
          <a:off x="0" y="0"/>
          <a:ext cx="0" cy="0"/>
          <a:chOff x="0" y="0"/>
          <a:chExt cx="0" cy="0"/>
        </a:xfrm>
      </p:grpSpPr>
      <p:sp>
        <p:nvSpPr>
          <p:cNvPr id="394" name="Google Shape;394;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95" name="Google Shape;395;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26.jpg"/><Relationship Id="rId4" Type="http://schemas.openxmlformats.org/officeDocument/2006/relationships/image" Target="../media/image24.jpg"/><Relationship Id="rId5" Type="http://schemas.openxmlformats.org/officeDocument/2006/relationships/image" Target="../media/image2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25.jpg"/><Relationship Id="rId4" Type="http://schemas.openxmlformats.org/officeDocument/2006/relationships/image" Target="../media/image2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2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nv9QrPnYccYVMHc6KV0I7byW5LVL_oTy6IPo3Wk5gcQ/copy" TargetMode="External"/><Relationship Id="rId5"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5" Type="http://schemas.openxmlformats.org/officeDocument/2006/relationships/slide" Target="/ppt/slides/slide22.xml"/><Relationship Id="rId6" Type="http://schemas.openxmlformats.org/officeDocument/2006/relationships/slide" Target="/ppt/slides/slide22.xml"/><Relationship Id="rId7" Type="http://schemas.openxmlformats.org/officeDocument/2006/relationships/slide" Target="/ppt/slides/slide20.xml"/><Relationship Id="rId8" Type="http://schemas.openxmlformats.org/officeDocument/2006/relationships/slide" Target="/ppt/slides/slide26.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hyperlink" Target="https://www.freepik.com/free-vector/gradient-ui-ux-background_16683348.htm/?utm_source=slidesgo_template&amp;utm_medium=referral-link&amp;utm_campaign=s%20g_resources&amp;utm_content=freepik" TargetMode="External"/><Relationship Id="rId4" Type="http://schemas.openxmlformats.org/officeDocument/2006/relationships/image" Target="../media/image8.png"/><Relationship Id="rId9" Type="http://schemas.openxmlformats.org/officeDocument/2006/relationships/image" Target="../media/image10.png"/><Relationship Id="rId5" Type="http://schemas.openxmlformats.org/officeDocument/2006/relationships/image" Target="../media/image16.png"/><Relationship Id="rId6" Type="http://schemas.openxmlformats.org/officeDocument/2006/relationships/image" Target="../media/image6.png"/><Relationship Id="rId7" Type="http://schemas.openxmlformats.org/officeDocument/2006/relationships/image" Target="../media/image9.png"/><Relationship Id="rId8" Type="http://schemas.openxmlformats.org/officeDocument/2006/relationships/image" Target="../media/image15.png"/><Relationship Id="rId11" Type="http://schemas.openxmlformats.org/officeDocument/2006/relationships/image" Target="../media/image5.png"/><Relationship Id="rId10" Type="http://schemas.openxmlformats.org/officeDocument/2006/relationships/image" Target="../media/image11.png"/><Relationship Id="rId13" Type="http://schemas.openxmlformats.org/officeDocument/2006/relationships/image" Target="../media/image17.png"/><Relationship Id="rId12"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freepik.com/free-vector/gradient-ui-ux-background-illustrated_16688180.htm/?utm_source=slidesgo_template&amp;utm_medium=referral-link&amp;utm_campaign=s%20g_resources&amp;utm_content=freepik" TargetMode="External"/><Relationship Id="rId4" Type="http://schemas.openxmlformats.org/officeDocument/2006/relationships/hyperlink" Target="https://www.flaticon.com/packs/user-experience-57?word=ux%20design/?utm_source=slidesgo_template&amp;utm_medium=referral-link&amp;utm_campaign=s%20g_resources&amp;utm_content=flaticon" TargetMode="External"/><Relationship Id="rId9" Type="http://schemas.openxmlformats.org/officeDocument/2006/relationships/hyperlink" Target="https://www.freepik.com/free-photo/man-working-floor-full-shot_34523260.htm/?utm_source=slidesgo_template&amp;utm_medium=referral-link&amp;utm_campaign=s%20g_resources&amp;utm_content=freepik" TargetMode="External"/><Relationship Id="rId5" Type="http://schemas.openxmlformats.org/officeDocument/2006/relationships/hyperlink" Target="https://www.freepik.com/free-photo/side-view-man-writing-post-its_34523232.htm/?utm_source=slidesgo_template&amp;utm_medium=referral-link&amp;utm_campaign=s%20g_resources&amp;utm_content=freepik" TargetMode="External"/><Relationship Id="rId6" Type="http://schemas.openxmlformats.org/officeDocument/2006/relationships/hyperlink" Target="https://www.freepik.com/free-photo/man-designing-websites-side-view_34523219.htm/?utm_source=slidesgo_template&amp;utm_medium=referral-link&amp;utm_campaign=s%20g_resources&amp;utm_content=freepik" TargetMode="External"/><Relationship Id="rId7" Type="http://schemas.openxmlformats.org/officeDocument/2006/relationships/hyperlink" Target="https://www.freepik.com/free-photo/medium-shot-smiley-man-working-desk_34523275.htm/?utm_source=slidesgo_template&amp;utm_medium=referral-link&amp;utm_campaign=s%20g_resources&amp;utm_content=freepik" TargetMode="External"/><Relationship Id="rId8" Type="http://schemas.openxmlformats.org/officeDocument/2006/relationships/hyperlink" Target="https://www.freepik.com/free-photo/front-view-man-designing-website_34523252.htm/?utm_source=slidesgo_template&amp;utm_medium=referral-link&amp;utm_campaign=s%20g_resources&amp;utm_content=freepik" TargetMode="External"/><Relationship Id="rId11" Type="http://schemas.openxmlformats.org/officeDocument/2006/relationships/hyperlink" Target="https://www.freepik.com/free-photo/medium-shot-man-working-desk_34523202.htm/?utm_source=slidesgo_template&amp;utm_medium=referral-link&amp;utm_campaign=s%20g_resources&amp;utm_content=freepik" TargetMode="External"/><Relationship Id="rId10" Type="http://schemas.openxmlformats.org/officeDocument/2006/relationships/hyperlink" Target="https://www.freepik.com/free-photo/back-view-man-writing-white-board_34523196.htm/?utm_source=slidesgo_template&amp;utm_medium=referral-link&amp;utm_campaign=s%20g_resources&amp;utm_content=freepik" TargetMode="External"/><Relationship Id="rId13" Type="http://schemas.openxmlformats.org/officeDocument/2006/relationships/hyperlink" Target="https://www.freepik.com/free-photo/medium-shot-man-designing-websites_34523211.htm/?utm_source=slidesgo_template&amp;utm_medium=referral-link&amp;utm_campaign=s%20g_resources&amp;utm_content=freepik" TargetMode="External"/><Relationship Id="rId12" Type="http://schemas.openxmlformats.org/officeDocument/2006/relationships/hyperlink" Target="https://www.freepik.com/free-photo/man-working-desk-medium-shot_34523208.htm/?utm_source=slidesgo_template&amp;utm_medium=referral-link&amp;utm_campaign=s%20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6.xml"/><Relationship Id="rId3" Type="http://schemas.openxmlformats.org/officeDocument/2006/relationships/hyperlink" Target="https://fonts.google.com/specimen/Pathway+Extreme" TargetMode="External"/><Relationship Id="rId4" Type="http://schemas.openxmlformats.org/officeDocument/2006/relationships/hyperlink" Target="https://fonts.google.com/specimen/Albert+San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9.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8.png"/><Relationship Id="rId14" Type="http://schemas.openxmlformats.org/officeDocument/2006/relationships/image" Target="../media/image23.png"/><Relationship Id="rId17" Type="http://schemas.openxmlformats.org/officeDocument/2006/relationships/image" Target="../media/image14.png"/><Relationship Id="rId16" Type="http://schemas.openxmlformats.org/officeDocument/2006/relationships/image" Target="../media/image2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2.jp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2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3.jpg"/><Relationship Id="rId4" Type="http://schemas.openxmlformats.org/officeDocument/2006/relationships/image" Target="../media/image2.png"/><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31"/>
          <p:cNvSpPr txBox="1"/>
          <p:nvPr>
            <p:ph type="ctrTitle"/>
          </p:nvPr>
        </p:nvSpPr>
        <p:spPr>
          <a:xfrm>
            <a:off x="1051638" y="1399250"/>
            <a:ext cx="4317000" cy="310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a:solidFill>
                  <a:schemeClr val="dk2"/>
                </a:solidFill>
                <a:latin typeface="Pathway Extreme Medium"/>
                <a:ea typeface="Pathway Extreme Medium"/>
                <a:cs typeface="Pathway Extreme Medium"/>
                <a:sym typeface="Pathway Extreme Medium"/>
              </a:rPr>
              <a:t>UX</a:t>
            </a:r>
            <a:r>
              <a:rPr b="0" lang="en">
                <a:latin typeface="Pathway Extreme Medium"/>
                <a:ea typeface="Pathway Extreme Medium"/>
                <a:cs typeface="Pathway Extreme Medium"/>
                <a:sym typeface="Pathway Extreme Medium"/>
              </a:rPr>
              <a:t> Junior Designer </a:t>
            </a:r>
            <a:r>
              <a:rPr lang="en">
                <a:latin typeface="Pathway Extreme Thin"/>
                <a:ea typeface="Pathway Extreme Thin"/>
                <a:cs typeface="Pathway Extreme Thin"/>
                <a:sym typeface="Pathway Extreme Thin"/>
              </a:rPr>
              <a:t>Portfolio</a:t>
            </a:r>
            <a:endParaRPr>
              <a:latin typeface="Pathway Extreme Thin"/>
              <a:ea typeface="Pathway Extreme Thin"/>
              <a:cs typeface="Pathway Extreme Thin"/>
              <a:sym typeface="Pathway Extreme Thin"/>
            </a:endParaRPr>
          </a:p>
        </p:txBody>
      </p:sp>
      <p:sp>
        <p:nvSpPr>
          <p:cNvPr id="404" name="Google Shape;404;p31"/>
          <p:cNvSpPr txBox="1"/>
          <p:nvPr>
            <p:ph idx="1" type="subTitle"/>
          </p:nvPr>
        </p:nvSpPr>
        <p:spPr>
          <a:xfrm>
            <a:off x="5900675" y="853650"/>
            <a:ext cx="2446500" cy="71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pic>
        <p:nvPicPr>
          <p:cNvPr id="405" name="Google Shape;405;p31"/>
          <p:cNvPicPr preferRelativeResize="0"/>
          <p:nvPr/>
        </p:nvPicPr>
        <p:blipFill>
          <a:blip r:embed="rId3">
            <a:alphaModFix/>
          </a:blip>
          <a:stretch>
            <a:fillRect/>
          </a:stretch>
        </p:blipFill>
        <p:spPr>
          <a:xfrm>
            <a:off x="8422684" y="2598112"/>
            <a:ext cx="301752" cy="301752"/>
          </a:xfrm>
          <a:prstGeom prst="rect">
            <a:avLst/>
          </a:prstGeom>
          <a:noFill/>
          <a:ln>
            <a:noFill/>
          </a:ln>
          <a:effectLst>
            <a:outerShdw blurRad="57150" rotWithShape="0" algn="bl" dir="5400000" dist="19050">
              <a:schemeClr val="accent4"/>
            </a:outerShdw>
          </a:effectLst>
        </p:spPr>
      </p:pic>
      <p:pic>
        <p:nvPicPr>
          <p:cNvPr id="406" name="Google Shape;406;p31"/>
          <p:cNvPicPr preferRelativeResize="0"/>
          <p:nvPr/>
        </p:nvPicPr>
        <p:blipFill>
          <a:blip r:embed="rId3">
            <a:alphaModFix/>
          </a:blip>
          <a:stretch>
            <a:fillRect/>
          </a:stretch>
        </p:blipFill>
        <p:spPr>
          <a:xfrm>
            <a:off x="8422679" y="3021287"/>
            <a:ext cx="301761" cy="301750"/>
          </a:xfrm>
          <a:prstGeom prst="rect">
            <a:avLst/>
          </a:prstGeom>
          <a:noFill/>
          <a:ln>
            <a:noFill/>
          </a:ln>
          <a:effectLst>
            <a:outerShdw blurRad="57150" rotWithShape="0" algn="bl" dir="5400000" dist="19050">
              <a:schemeClr val="accent4"/>
            </a:outerShdw>
          </a:effectLst>
        </p:spPr>
      </p:pic>
      <p:pic>
        <p:nvPicPr>
          <p:cNvPr id="407" name="Google Shape;407;p31"/>
          <p:cNvPicPr preferRelativeResize="0"/>
          <p:nvPr/>
        </p:nvPicPr>
        <p:blipFill>
          <a:blip r:embed="rId3">
            <a:alphaModFix/>
          </a:blip>
          <a:stretch>
            <a:fillRect/>
          </a:stretch>
        </p:blipFill>
        <p:spPr>
          <a:xfrm>
            <a:off x="8422672" y="3444418"/>
            <a:ext cx="301774" cy="301763"/>
          </a:xfrm>
          <a:prstGeom prst="rect">
            <a:avLst/>
          </a:prstGeom>
          <a:noFill/>
          <a:ln>
            <a:noFill/>
          </a:ln>
          <a:effectLst>
            <a:outerShdw blurRad="57150" rotWithShape="0" algn="bl" dir="5400000" dist="19050">
              <a:schemeClr val="accent4"/>
            </a:outerShdw>
          </a:effectLst>
        </p:spPr>
      </p:pic>
      <p:cxnSp>
        <p:nvCxnSpPr>
          <p:cNvPr id="408" name="Google Shape;408;p31"/>
          <p:cNvCxnSpPr>
            <a:stCxn id="409" idx="3"/>
            <a:endCxn id="410" idx="1"/>
          </p:cNvCxnSpPr>
          <p:nvPr/>
        </p:nvCxnSpPr>
        <p:spPr>
          <a:xfrm>
            <a:off x="749550" y="853600"/>
            <a:ext cx="5699100" cy="3558600"/>
          </a:xfrm>
          <a:prstGeom prst="bentConnector3">
            <a:avLst>
              <a:gd fmla="val 85535" name="adj1"/>
            </a:avLst>
          </a:prstGeom>
          <a:noFill/>
          <a:ln cap="flat" cmpd="sng" w="9525">
            <a:solidFill>
              <a:schemeClr val="dk2"/>
            </a:solidFill>
            <a:prstDash val="dash"/>
            <a:round/>
            <a:headEnd len="med" w="med" type="none"/>
            <a:tailEnd len="med" w="med" type="none"/>
          </a:ln>
        </p:spPr>
      </p:cxnSp>
      <p:pic>
        <p:nvPicPr>
          <p:cNvPr id="410" name="Google Shape;410;p31"/>
          <p:cNvPicPr preferRelativeResize="0"/>
          <p:nvPr/>
        </p:nvPicPr>
        <p:blipFill>
          <a:blip r:embed="rId4">
            <a:alphaModFix/>
          </a:blip>
          <a:stretch>
            <a:fillRect/>
          </a:stretch>
        </p:blipFill>
        <p:spPr>
          <a:xfrm>
            <a:off x="6448650" y="4098050"/>
            <a:ext cx="628319" cy="628300"/>
          </a:xfrm>
          <a:prstGeom prst="rect">
            <a:avLst/>
          </a:prstGeom>
          <a:noFill/>
          <a:ln>
            <a:noFill/>
          </a:ln>
          <a:effectLst>
            <a:outerShdw blurRad="57150" rotWithShape="0" algn="bl" dir="5400000" dist="19050">
              <a:schemeClr val="accent4"/>
            </a:outerShdw>
          </a:effectLst>
        </p:spPr>
      </p:pic>
      <p:cxnSp>
        <p:nvCxnSpPr>
          <p:cNvPr id="411" name="Google Shape;411;p31"/>
          <p:cNvCxnSpPr>
            <a:stCxn id="410" idx="3"/>
            <a:endCxn id="407" idx="1"/>
          </p:cNvCxnSpPr>
          <p:nvPr/>
        </p:nvCxnSpPr>
        <p:spPr>
          <a:xfrm flipH="1" rot="10800000">
            <a:off x="7076969" y="3595300"/>
            <a:ext cx="1345800" cy="816900"/>
          </a:xfrm>
          <a:prstGeom prst="bentConnector3">
            <a:avLst>
              <a:gd fmla="val 49996" name="adj1"/>
            </a:avLst>
          </a:prstGeom>
          <a:noFill/>
          <a:ln cap="flat" cmpd="sng" w="9525">
            <a:solidFill>
              <a:schemeClr val="dk2"/>
            </a:solidFill>
            <a:prstDash val="dash"/>
            <a:round/>
            <a:headEnd len="med" w="med" type="none"/>
            <a:tailEnd len="med" w="med" type="none"/>
          </a:ln>
        </p:spPr>
      </p:cxnSp>
      <p:cxnSp>
        <p:nvCxnSpPr>
          <p:cNvPr id="412" name="Google Shape;412;p31"/>
          <p:cNvCxnSpPr>
            <a:stCxn id="405" idx="0"/>
            <a:endCxn id="413" idx="2"/>
          </p:cNvCxnSpPr>
          <p:nvPr/>
        </p:nvCxnSpPr>
        <p:spPr>
          <a:xfrm rot="-5400000">
            <a:off x="7657960" y="1681912"/>
            <a:ext cx="1831800" cy="600"/>
          </a:xfrm>
          <a:prstGeom prst="bentConnector3">
            <a:avLst>
              <a:gd fmla="val 50000" name="adj1"/>
            </a:avLst>
          </a:prstGeom>
          <a:noFill/>
          <a:ln cap="flat" cmpd="sng" w="9525">
            <a:solidFill>
              <a:schemeClr val="dk2"/>
            </a:solidFill>
            <a:prstDash val="dash"/>
            <a:round/>
            <a:headEnd len="med" w="med" type="none"/>
            <a:tailEnd len="med" w="med" type="none"/>
          </a:ln>
        </p:spPr>
      </p:cxnSp>
      <p:grpSp>
        <p:nvGrpSpPr>
          <p:cNvPr id="414" name="Google Shape;414;p31"/>
          <p:cNvGrpSpPr/>
          <p:nvPr/>
        </p:nvGrpSpPr>
        <p:grpSpPr>
          <a:xfrm>
            <a:off x="6644569" y="4185563"/>
            <a:ext cx="236598" cy="453273"/>
            <a:chOff x="1577231" y="1440325"/>
            <a:chExt cx="236598" cy="453273"/>
          </a:xfrm>
        </p:grpSpPr>
        <p:sp>
          <p:nvSpPr>
            <p:cNvPr id="415" name="Google Shape;415;p31"/>
            <p:cNvSpPr/>
            <p:nvPr/>
          </p:nvSpPr>
          <p:spPr>
            <a:xfrm>
              <a:off x="1577231" y="1440325"/>
              <a:ext cx="172041" cy="217593"/>
            </a:xfrm>
            <a:custGeom>
              <a:rect b="b" l="l" r="r" t="t"/>
              <a:pathLst>
                <a:path extrusionOk="0" h="1901" w="1503">
                  <a:moveTo>
                    <a:pt x="951" y="1901"/>
                  </a:moveTo>
                  <a:cubicBezTo>
                    <a:pt x="1139" y="1901"/>
                    <a:pt x="1321" y="1846"/>
                    <a:pt x="1477" y="1742"/>
                  </a:cubicBezTo>
                  <a:cubicBezTo>
                    <a:pt x="1504" y="1725"/>
                    <a:pt x="1511" y="1689"/>
                    <a:pt x="1493" y="1662"/>
                  </a:cubicBezTo>
                  <a:cubicBezTo>
                    <a:pt x="1476" y="1635"/>
                    <a:pt x="1440" y="1628"/>
                    <a:pt x="1413" y="1646"/>
                  </a:cubicBezTo>
                  <a:cubicBezTo>
                    <a:pt x="1276" y="1737"/>
                    <a:pt x="1116" y="1785"/>
                    <a:pt x="951" y="1785"/>
                  </a:cubicBezTo>
                  <a:cubicBezTo>
                    <a:pt x="491" y="1785"/>
                    <a:pt x="116" y="1411"/>
                    <a:pt x="116" y="950"/>
                  </a:cubicBezTo>
                  <a:cubicBezTo>
                    <a:pt x="116" y="490"/>
                    <a:pt x="491" y="116"/>
                    <a:pt x="951" y="116"/>
                  </a:cubicBezTo>
                  <a:cubicBezTo>
                    <a:pt x="1111" y="116"/>
                    <a:pt x="1267" y="161"/>
                    <a:pt x="1401" y="247"/>
                  </a:cubicBezTo>
                  <a:cubicBezTo>
                    <a:pt x="1428" y="264"/>
                    <a:pt x="1464" y="257"/>
                    <a:pt x="1481" y="230"/>
                  </a:cubicBezTo>
                  <a:cubicBezTo>
                    <a:pt x="1499" y="203"/>
                    <a:pt x="1491" y="167"/>
                    <a:pt x="1464" y="150"/>
                  </a:cubicBezTo>
                  <a:cubicBezTo>
                    <a:pt x="1311" y="51"/>
                    <a:pt x="1134" y="0"/>
                    <a:pt x="951" y="0"/>
                  </a:cubicBezTo>
                  <a:cubicBezTo>
                    <a:pt x="427" y="0"/>
                    <a:pt x="0" y="426"/>
                    <a:pt x="0" y="950"/>
                  </a:cubicBezTo>
                  <a:cubicBezTo>
                    <a:pt x="0" y="1475"/>
                    <a:pt x="427" y="1901"/>
                    <a:pt x="951" y="190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16" name="Google Shape;416;p31"/>
            <p:cNvSpPr/>
            <p:nvPr/>
          </p:nvSpPr>
          <p:spPr>
            <a:xfrm>
              <a:off x="1757168" y="1524112"/>
              <a:ext cx="37773" cy="97980"/>
            </a:xfrm>
            <a:custGeom>
              <a:rect b="b" l="l" r="r" t="t"/>
              <a:pathLst>
                <a:path extrusionOk="0" h="856" w="330">
                  <a:moveTo>
                    <a:pt x="247" y="1"/>
                  </a:moveTo>
                  <a:cubicBezTo>
                    <a:pt x="216" y="7"/>
                    <a:pt x="195" y="37"/>
                    <a:pt x="201" y="68"/>
                  </a:cubicBezTo>
                  <a:cubicBezTo>
                    <a:pt x="210" y="118"/>
                    <a:pt x="214" y="168"/>
                    <a:pt x="214" y="218"/>
                  </a:cubicBezTo>
                  <a:cubicBezTo>
                    <a:pt x="214" y="417"/>
                    <a:pt x="143" y="609"/>
                    <a:pt x="14" y="760"/>
                  </a:cubicBezTo>
                  <a:cubicBezTo>
                    <a:pt x="-6" y="784"/>
                    <a:pt x="-4" y="821"/>
                    <a:pt x="21" y="842"/>
                  </a:cubicBezTo>
                  <a:cubicBezTo>
                    <a:pt x="32" y="851"/>
                    <a:pt x="45" y="856"/>
                    <a:pt x="58" y="856"/>
                  </a:cubicBezTo>
                  <a:cubicBezTo>
                    <a:pt x="75" y="856"/>
                    <a:pt x="91" y="849"/>
                    <a:pt x="103" y="835"/>
                  </a:cubicBezTo>
                  <a:cubicBezTo>
                    <a:pt x="249" y="664"/>
                    <a:pt x="330" y="444"/>
                    <a:pt x="330" y="218"/>
                  </a:cubicBezTo>
                  <a:cubicBezTo>
                    <a:pt x="330" y="161"/>
                    <a:pt x="325" y="104"/>
                    <a:pt x="315" y="48"/>
                  </a:cubicBezTo>
                  <a:cubicBezTo>
                    <a:pt x="309" y="16"/>
                    <a:pt x="279" y="-5"/>
                    <a:pt x="247" y="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17" name="Google Shape;417;p31"/>
            <p:cNvSpPr/>
            <p:nvPr/>
          </p:nvSpPr>
          <p:spPr>
            <a:xfrm>
              <a:off x="1603787" y="1466881"/>
              <a:ext cx="164143" cy="164483"/>
            </a:xfrm>
            <a:custGeom>
              <a:rect b="b" l="l" r="r" t="t"/>
              <a:pathLst>
                <a:path extrusionOk="0" h="1437" w="1434">
                  <a:moveTo>
                    <a:pt x="719" y="116"/>
                  </a:moveTo>
                  <a:cubicBezTo>
                    <a:pt x="820" y="116"/>
                    <a:pt x="920" y="141"/>
                    <a:pt x="1008" y="189"/>
                  </a:cubicBezTo>
                  <a:cubicBezTo>
                    <a:pt x="1036" y="205"/>
                    <a:pt x="1071" y="195"/>
                    <a:pt x="1087" y="167"/>
                  </a:cubicBezTo>
                  <a:cubicBezTo>
                    <a:pt x="1102" y="138"/>
                    <a:pt x="1092" y="103"/>
                    <a:pt x="1064" y="88"/>
                  </a:cubicBezTo>
                  <a:cubicBezTo>
                    <a:pt x="959" y="30"/>
                    <a:pt x="839" y="0"/>
                    <a:pt x="719" y="0"/>
                  </a:cubicBezTo>
                  <a:cubicBezTo>
                    <a:pt x="323" y="0"/>
                    <a:pt x="0" y="322"/>
                    <a:pt x="0" y="718"/>
                  </a:cubicBezTo>
                  <a:cubicBezTo>
                    <a:pt x="0" y="1115"/>
                    <a:pt x="323" y="1437"/>
                    <a:pt x="719" y="1437"/>
                  </a:cubicBezTo>
                  <a:cubicBezTo>
                    <a:pt x="897" y="1437"/>
                    <a:pt x="1068" y="1371"/>
                    <a:pt x="1201" y="1252"/>
                  </a:cubicBezTo>
                  <a:cubicBezTo>
                    <a:pt x="1332" y="1133"/>
                    <a:pt x="1415" y="971"/>
                    <a:pt x="1434" y="796"/>
                  </a:cubicBezTo>
                  <a:cubicBezTo>
                    <a:pt x="1437" y="764"/>
                    <a:pt x="1414" y="736"/>
                    <a:pt x="1382" y="732"/>
                  </a:cubicBezTo>
                  <a:cubicBezTo>
                    <a:pt x="1350" y="729"/>
                    <a:pt x="1322" y="752"/>
                    <a:pt x="1318" y="784"/>
                  </a:cubicBezTo>
                  <a:cubicBezTo>
                    <a:pt x="1285" y="1090"/>
                    <a:pt x="1028" y="1321"/>
                    <a:pt x="719" y="1321"/>
                  </a:cubicBezTo>
                  <a:cubicBezTo>
                    <a:pt x="387" y="1321"/>
                    <a:pt x="116" y="1051"/>
                    <a:pt x="116" y="718"/>
                  </a:cubicBezTo>
                  <a:cubicBezTo>
                    <a:pt x="116" y="386"/>
                    <a:pt x="387" y="116"/>
                    <a:pt x="719" y="1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18" name="Google Shape;418;p31"/>
            <p:cNvSpPr/>
            <p:nvPr/>
          </p:nvSpPr>
          <p:spPr>
            <a:xfrm>
              <a:off x="1577231" y="1675891"/>
              <a:ext cx="217712" cy="217708"/>
            </a:xfrm>
            <a:custGeom>
              <a:rect b="b" l="l" r="r" t="t"/>
              <a:pathLst>
                <a:path extrusionOk="0" h="1902" w="1902">
                  <a:moveTo>
                    <a:pt x="951" y="1786"/>
                  </a:moveTo>
                  <a:cubicBezTo>
                    <a:pt x="491" y="1786"/>
                    <a:pt x="116" y="1412"/>
                    <a:pt x="116" y="951"/>
                  </a:cubicBezTo>
                  <a:cubicBezTo>
                    <a:pt x="116" y="491"/>
                    <a:pt x="491" y="116"/>
                    <a:pt x="951" y="116"/>
                  </a:cubicBezTo>
                  <a:cubicBezTo>
                    <a:pt x="1412" y="116"/>
                    <a:pt x="1786" y="491"/>
                    <a:pt x="1786" y="951"/>
                  </a:cubicBezTo>
                  <a:cubicBezTo>
                    <a:pt x="1786" y="1412"/>
                    <a:pt x="1412" y="1786"/>
                    <a:pt x="951" y="1786"/>
                  </a:cubicBezTo>
                  <a:moveTo>
                    <a:pt x="951" y="0"/>
                  </a:moveTo>
                  <a:cubicBezTo>
                    <a:pt x="427" y="0"/>
                    <a:pt x="0" y="427"/>
                    <a:pt x="0" y="951"/>
                  </a:cubicBezTo>
                  <a:cubicBezTo>
                    <a:pt x="0" y="1475"/>
                    <a:pt x="427" y="1902"/>
                    <a:pt x="951" y="1902"/>
                  </a:cubicBezTo>
                  <a:cubicBezTo>
                    <a:pt x="1475" y="1902"/>
                    <a:pt x="1902" y="1475"/>
                    <a:pt x="1902" y="951"/>
                  </a:cubicBezTo>
                  <a:cubicBezTo>
                    <a:pt x="1902" y="427"/>
                    <a:pt x="1475" y="0"/>
                    <a:pt x="951"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19" name="Google Shape;419;p31"/>
            <p:cNvSpPr/>
            <p:nvPr/>
          </p:nvSpPr>
          <p:spPr>
            <a:xfrm>
              <a:off x="1603787" y="1702446"/>
              <a:ext cx="164601" cy="164597"/>
            </a:xfrm>
            <a:custGeom>
              <a:rect b="b" l="l" r="r" t="t"/>
              <a:pathLst>
                <a:path extrusionOk="0" h="1438" w="1438">
                  <a:moveTo>
                    <a:pt x="719" y="0"/>
                  </a:moveTo>
                  <a:cubicBezTo>
                    <a:pt x="571" y="0"/>
                    <a:pt x="429" y="45"/>
                    <a:pt x="308" y="130"/>
                  </a:cubicBezTo>
                  <a:cubicBezTo>
                    <a:pt x="282" y="149"/>
                    <a:pt x="275" y="185"/>
                    <a:pt x="294" y="211"/>
                  </a:cubicBezTo>
                  <a:cubicBezTo>
                    <a:pt x="312" y="237"/>
                    <a:pt x="348" y="244"/>
                    <a:pt x="374" y="225"/>
                  </a:cubicBezTo>
                  <a:cubicBezTo>
                    <a:pt x="476" y="154"/>
                    <a:pt x="595" y="116"/>
                    <a:pt x="719" y="116"/>
                  </a:cubicBezTo>
                  <a:cubicBezTo>
                    <a:pt x="1052" y="116"/>
                    <a:pt x="1322" y="387"/>
                    <a:pt x="1322" y="719"/>
                  </a:cubicBezTo>
                  <a:cubicBezTo>
                    <a:pt x="1322" y="1052"/>
                    <a:pt x="1052" y="1322"/>
                    <a:pt x="719" y="1322"/>
                  </a:cubicBezTo>
                  <a:cubicBezTo>
                    <a:pt x="387" y="1322"/>
                    <a:pt x="116" y="1052"/>
                    <a:pt x="116" y="719"/>
                  </a:cubicBezTo>
                  <a:cubicBezTo>
                    <a:pt x="116" y="601"/>
                    <a:pt x="151" y="486"/>
                    <a:pt x="217" y="387"/>
                  </a:cubicBezTo>
                  <a:cubicBezTo>
                    <a:pt x="234" y="360"/>
                    <a:pt x="227" y="324"/>
                    <a:pt x="201" y="306"/>
                  </a:cubicBezTo>
                  <a:cubicBezTo>
                    <a:pt x="174" y="289"/>
                    <a:pt x="138" y="296"/>
                    <a:pt x="120" y="323"/>
                  </a:cubicBezTo>
                  <a:cubicBezTo>
                    <a:pt x="42" y="441"/>
                    <a:pt x="0" y="578"/>
                    <a:pt x="0" y="719"/>
                  </a:cubicBezTo>
                  <a:cubicBezTo>
                    <a:pt x="0" y="1116"/>
                    <a:pt x="323" y="1438"/>
                    <a:pt x="719" y="1438"/>
                  </a:cubicBezTo>
                  <a:cubicBezTo>
                    <a:pt x="1116" y="1438"/>
                    <a:pt x="1438" y="1116"/>
                    <a:pt x="1438" y="719"/>
                  </a:cubicBezTo>
                  <a:cubicBezTo>
                    <a:pt x="1438" y="323"/>
                    <a:pt x="1116" y="0"/>
                    <a:pt x="719"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20" name="Google Shape;420;p31"/>
            <p:cNvSpPr/>
            <p:nvPr/>
          </p:nvSpPr>
          <p:spPr>
            <a:xfrm>
              <a:off x="1638240" y="1445705"/>
              <a:ext cx="175589" cy="154295"/>
            </a:xfrm>
            <a:custGeom>
              <a:rect b="b" l="l" r="r" t="t"/>
              <a:pathLst>
                <a:path extrusionOk="0" h="1348" w="1534">
                  <a:moveTo>
                    <a:pt x="1498" y="111"/>
                  </a:moveTo>
                  <a:lnTo>
                    <a:pt x="1416" y="33"/>
                  </a:lnTo>
                  <a:cubicBezTo>
                    <a:pt x="1393" y="11"/>
                    <a:pt x="1363" y="0"/>
                    <a:pt x="1332" y="0"/>
                  </a:cubicBezTo>
                  <a:cubicBezTo>
                    <a:pt x="1301" y="1"/>
                    <a:pt x="1272" y="14"/>
                    <a:pt x="1250" y="37"/>
                  </a:cubicBezTo>
                  <a:lnTo>
                    <a:pt x="1016" y="281"/>
                  </a:lnTo>
                  <a:cubicBezTo>
                    <a:pt x="994" y="304"/>
                    <a:pt x="995" y="341"/>
                    <a:pt x="1018" y="363"/>
                  </a:cubicBezTo>
                  <a:cubicBezTo>
                    <a:pt x="1041" y="385"/>
                    <a:pt x="1078" y="384"/>
                    <a:pt x="1100" y="361"/>
                  </a:cubicBezTo>
                  <a:lnTo>
                    <a:pt x="1334" y="117"/>
                  </a:lnTo>
                  <a:cubicBezTo>
                    <a:pt x="1334" y="116"/>
                    <a:pt x="1335" y="116"/>
                    <a:pt x="1336" y="117"/>
                  </a:cubicBezTo>
                  <a:lnTo>
                    <a:pt x="1418" y="195"/>
                  </a:lnTo>
                  <a:cubicBezTo>
                    <a:pt x="1418" y="196"/>
                    <a:pt x="1418" y="196"/>
                    <a:pt x="1418" y="197"/>
                  </a:cubicBezTo>
                  <a:lnTo>
                    <a:pt x="445" y="1214"/>
                  </a:lnTo>
                  <a:cubicBezTo>
                    <a:pt x="434" y="1226"/>
                    <a:pt x="419" y="1232"/>
                    <a:pt x="403" y="1232"/>
                  </a:cubicBezTo>
                  <a:cubicBezTo>
                    <a:pt x="389" y="1232"/>
                    <a:pt x="375" y="1227"/>
                    <a:pt x="364" y="1218"/>
                  </a:cubicBezTo>
                  <a:lnTo>
                    <a:pt x="116" y="999"/>
                  </a:lnTo>
                  <a:cubicBezTo>
                    <a:pt x="115" y="999"/>
                    <a:pt x="115" y="998"/>
                    <a:pt x="116" y="998"/>
                  </a:cubicBezTo>
                  <a:lnTo>
                    <a:pt x="191" y="912"/>
                  </a:lnTo>
                  <a:lnTo>
                    <a:pt x="192" y="912"/>
                  </a:lnTo>
                  <a:lnTo>
                    <a:pt x="358" y="1057"/>
                  </a:lnTo>
                  <a:cubicBezTo>
                    <a:pt x="381" y="1078"/>
                    <a:pt x="416" y="1076"/>
                    <a:pt x="438" y="1054"/>
                  </a:cubicBezTo>
                  <a:lnTo>
                    <a:pt x="929" y="540"/>
                  </a:lnTo>
                  <a:cubicBezTo>
                    <a:pt x="951" y="517"/>
                    <a:pt x="951" y="480"/>
                    <a:pt x="927" y="458"/>
                  </a:cubicBezTo>
                  <a:cubicBezTo>
                    <a:pt x="904" y="436"/>
                    <a:pt x="868" y="437"/>
                    <a:pt x="845" y="460"/>
                  </a:cubicBezTo>
                  <a:lnTo>
                    <a:pt x="392" y="933"/>
                  </a:lnTo>
                  <a:lnTo>
                    <a:pt x="269" y="825"/>
                  </a:lnTo>
                  <a:cubicBezTo>
                    <a:pt x="220" y="782"/>
                    <a:pt x="146" y="787"/>
                    <a:pt x="104" y="836"/>
                  </a:cubicBezTo>
                  <a:lnTo>
                    <a:pt x="28" y="921"/>
                  </a:lnTo>
                  <a:cubicBezTo>
                    <a:pt x="8" y="944"/>
                    <a:pt x="-2" y="975"/>
                    <a:pt x="0" y="1006"/>
                  </a:cubicBezTo>
                  <a:cubicBezTo>
                    <a:pt x="2" y="1037"/>
                    <a:pt x="16" y="1066"/>
                    <a:pt x="39" y="1086"/>
                  </a:cubicBezTo>
                  <a:lnTo>
                    <a:pt x="288" y="1305"/>
                  </a:lnTo>
                  <a:cubicBezTo>
                    <a:pt x="320" y="1333"/>
                    <a:pt x="360" y="1348"/>
                    <a:pt x="403" y="1348"/>
                  </a:cubicBezTo>
                  <a:cubicBezTo>
                    <a:pt x="450" y="1348"/>
                    <a:pt x="496" y="1329"/>
                    <a:pt x="528" y="1295"/>
                  </a:cubicBezTo>
                  <a:lnTo>
                    <a:pt x="1502" y="277"/>
                  </a:lnTo>
                  <a:cubicBezTo>
                    <a:pt x="1546" y="230"/>
                    <a:pt x="1545" y="156"/>
                    <a:pt x="1498" y="11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cxnSp>
        <p:nvCxnSpPr>
          <p:cNvPr id="421" name="Google Shape;421;p31"/>
          <p:cNvCxnSpPr>
            <a:stCxn id="405" idx="2"/>
            <a:endCxn id="406" idx="0"/>
          </p:cNvCxnSpPr>
          <p:nvPr/>
        </p:nvCxnSpPr>
        <p:spPr>
          <a:xfrm flipH="1" rot="-5400000">
            <a:off x="8513110" y="2960314"/>
            <a:ext cx="121500" cy="600"/>
          </a:xfrm>
          <a:prstGeom prst="bentConnector3">
            <a:avLst>
              <a:gd fmla="val 49968" name="adj1"/>
            </a:avLst>
          </a:prstGeom>
          <a:noFill/>
          <a:ln cap="flat" cmpd="sng" w="9525">
            <a:solidFill>
              <a:schemeClr val="dk2"/>
            </a:solidFill>
            <a:prstDash val="dash"/>
            <a:round/>
            <a:headEnd len="med" w="med" type="none"/>
            <a:tailEnd len="med" w="med" type="none"/>
          </a:ln>
        </p:spPr>
      </p:cxnSp>
      <p:cxnSp>
        <p:nvCxnSpPr>
          <p:cNvPr id="422" name="Google Shape;422;p31"/>
          <p:cNvCxnSpPr>
            <a:stCxn id="406" idx="2"/>
            <a:endCxn id="407" idx="0"/>
          </p:cNvCxnSpPr>
          <p:nvPr/>
        </p:nvCxnSpPr>
        <p:spPr>
          <a:xfrm flipH="1" rot="-5400000">
            <a:off x="8513110" y="3383487"/>
            <a:ext cx="121500" cy="600"/>
          </a:xfrm>
          <a:prstGeom prst="bentConnector3">
            <a:avLst>
              <a:gd fmla="val 49951" name="adj1"/>
            </a:avLst>
          </a:prstGeom>
          <a:noFill/>
          <a:ln cap="flat" cmpd="sng" w="9525">
            <a:solidFill>
              <a:schemeClr val="dk2"/>
            </a:solidFill>
            <a:prstDash val="dash"/>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40"/>
          <p:cNvSpPr txBox="1"/>
          <p:nvPr>
            <p:ph type="title"/>
          </p:nvPr>
        </p:nvSpPr>
        <p:spPr>
          <a:xfrm>
            <a:off x="5912475" y="605425"/>
            <a:ext cx="2479800" cy="102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Photo showcase</a:t>
            </a:r>
            <a:endParaRPr/>
          </a:p>
        </p:txBody>
      </p:sp>
      <p:sp>
        <p:nvSpPr>
          <p:cNvPr id="554" name="Google Shape;554;p40"/>
          <p:cNvSpPr txBox="1"/>
          <p:nvPr>
            <p:ph idx="1" type="subTitle"/>
          </p:nvPr>
        </p:nvSpPr>
        <p:spPr>
          <a:xfrm>
            <a:off x="5912475" y="1586600"/>
            <a:ext cx="2479800" cy="10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photo showcase is a collection of stunning images, each capturing a unique moment in time. Let them inspire you!</a:t>
            </a:r>
            <a:endParaRPr/>
          </a:p>
        </p:txBody>
      </p:sp>
      <p:pic>
        <p:nvPicPr>
          <p:cNvPr id="555" name="Google Shape;555;p40"/>
          <p:cNvPicPr preferRelativeResize="0"/>
          <p:nvPr>
            <p:ph idx="2" type="pic"/>
          </p:nvPr>
        </p:nvPicPr>
        <p:blipFill rotWithShape="1">
          <a:blip r:embed="rId3">
            <a:alphaModFix/>
          </a:blip>
          <a:srcRect b="0" l="27783" r="27783" t="0"/>
          <a:stretch/>
        </p:blipFill>
        <p:spPr>
          <a:xfrm>
            <a:off x="751725" y="535020"/>
            <a:ext cx="2715000" cy="4073400"/>
          </a:xfrm>
          <a:prstGeom prst="roundRect">
            <a:avLst>
              <a:gd fmla="val 5729" name="adj"/>
            </a:avLst>
          </a:prstGeom>
        </p:spPr>
      </p:pic>
      <p:pic>
        <p:nvPicPr>
          <p:cNvPr id="556" name="Google Shape;556;p40"/>
          <p:cNvPicPr preferRelativeResize="0"/>
          <p:nvPr>
            <p:ph idx="3" type="pic"/>
          </p:nvPr>
        </p:nvPicPr>
        <p:blipFill rotWithShape="1">
          <a:blip r:embed="rId4">
            <a:alphaModFix/>
          </a:blip>
          <a:srcRect b="20957" l="0" r="0" t="20957"/>
          <a:stretch/>
        </p:blipFill>
        <p:spPr>
          <a:xfrm>
            <a:off x="3686775" y="2786245"/>
            <a:ext cx="4705500" cy="1822200"/>
          </a:xfrm>
          <a:prstGeom prst="roundRect">
            <a:avLst>
              <a:gd fmla="val 7134" name="adj"/>
            </a:avLst>
          </a:prstGeom>
        </p:spPr>
      </p:pic>
      <p:pic>
        <p:nvPicPr>
          <p:cNvPr id="557" name="Google Shape;557;p40"/>
          <p:cNvPicPr preferRelativeResize="0"/>
          <p:nvPr>
            <p:ph idx="4" type="pic"/>
          </p:nvPr>
        </p:nvPicPr>
        <p:blipFill rotWithShape="1">
          <a:blip r:embed="rId5">
            <a:alphaModFix/>
          </a:blip>
          <a:srcRect b="0" l="16666" r="16666" t="0"/>
          <a:stretch/>
        </p:blipFill>
        <p:spPr>
          <a:xfrm>
            <a:off x="3686650" y="535020"/>
            <a:ext cx="2034600" cy="2034600"/>
          </a:xfrm>
          <a:prstGeom prst="roundRect">
            <a:avLst>
              <a:gd fmla="val 7181" name="adj"/>
            </a:avLst>
          </a:prstGeom>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41"/>
          <p:cNvSpPr txBox="1"/>
          <p:nvPr>
            <p:ph type="title"/>
          </p:nvPr>
        </p:nvSpPr>
        <p:spPr>
          <a:xfrm>
            <a:off x="3791325" y="3294300"/>
            <a:ext cx="4631100" cy="66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My best work</a:t>
            </a:r>
            <a:endParaRPr/>
          </a:p>
        </p:txBody>
      </p:sp>
      <p:sp>
        <p:nvSpPr>
          <p:cNvPr id="563" name="Google Shape;563;p41"/>
          <p:cNvSpPr txBox="1"/>
          <p:nvPr>
            <p:ph idx="1" type="subTitle"/>
          </p:nvPr>
        </p:nvSpPr>
        <p:spPr>
          <a:xfrm>
            <a:off x="3791325" y="3899000"/>
            <a:ext cx="4631100" cy="6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an artist, it's my job to capture the beauty, joy and emotion of the world around me. I strive to create something unique in each piece, combining technique and detail”</a:t>
            </a:r>
            <a:endParaRPr/>
          </a:p>
        </p:txBody>
      </p:sp>
      <p:pic>
        <p:nvPicPr>
          <p:cNvPr id="564" name="Google Shape;564;p41"/>
          <p:cNvPicPr preferRelativeResize="0"/>
          <p:nvPr>
            <p:ph idx="2" type="pic"/>
          </p:nvPr>
        </p:nvPicPr>
        <p:blipFill rotWithShape="1">
          <a:blip r:embed="rId3">
            <a:alphaModFix/>
          </a:blip>
          <a:srcRect b="7919" l="0" r="0" t="7919"/>
          <a:stretch/>
        </p:blipFill>
        <p:spPr>
          <a:xfrm>
            <a:off x="3799550" y="539500"/>
            <a:ext cx="4631100" cy="2598300"/>
          </a:xfrm>
          <a:prstGeom prst="roundRect">
            <a:avLst>
              <a:gd fmla="val 5118" name="adj"/>
            </a:avLst>
          </a:prstGeom>
        </p:spPr>
      </p:pic>
      <p:pic>
        <p:nvPicPr>
          <p:cNvPr id="565" name="Google Shape;565;p41"/>
          <p:cNvPicPr preferRelativeResize="0"/>
          <p:nvPr>
            <p:ph idx="3" type="pic"/>
          </p:nvPr>
        </p:nvPicPr>
        <p:blipFill rotWithShape="1">
          <a:blip r:embed="rId4">
            <a:alphaModFix/>
          </a:blip>
          <a:srcRect b="2758" l="0" r="0" t="2758"/>
          <a:stretch/>
        </p:blipFill>
        <p:spPr>
          <a:xfrm>
            <a:off x="713225" y="539500"/>
            <a:ext cx="2866200" cy="4064400"/>
          </a:xfrm>
          <a:prstGeom prst="roundRect">
            <a:avLst>
              <a:gd fmla="val 5055" name="adj"/>
            </a:avLst>
          </a:prstGeom>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pic>
        <p:nvPicPr>
          <p:cNvPr id="570" name="Google Shape;570;p42"/>
          <p:cNvPicPr preferRelativeResize="0"/>
          <p:nvPr>
            <p:ph idx="2" type="pic"/>
          </p:nvPr>
        </p:nvPicPr>
        <p:blipFill rotWithShape="1">
          <a:blip r:embed="rId3">
            <a:alphaModFix/>
          </a:blip>
          <a:srcRect b="7683" l="0" r="0" t="7692"/>
          <a:stretch/>
        </p:blipFill>
        <p:spPr>
          <a:xfrm>
            <a:off x="0" y="-14875"/>
            <a:ext cx="9144000" cy="5158498"/>
          </a:xfrm>
          <a:prstGeom prst="rect">
            <a:avLst/>
          </a:prstGeom>
        </p:spPr>
      </p:pic>
      <p:sp>
        <p:nvSpPr>
          <p:cNvPr id="571" name="Google Shape;571;p42"/>
          <p:cNvSpPr txBox="1"/>
          <p:nvPr>
            <p:ph type="title"/>
          </p:nvPr>
        </p:nvSpPr>
        <p:spPr>
          <a:xfrm>
            <a:off x="713225" y="539500"/>
            <a:ext cx="2770500" cy="1006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"Creativity is the key to unlocking your true potential"</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43"/>
          <p:cNvSpPr txBox="1"/>
          <p:nvPr>
            <p:ph idx="6" type="subTitle"/>
          </p:nvPr>
        </p:nvSpPr>
        <p:spPr>
          <a:xfrm>
            <a:off x="1213524" y="3043265"/>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3</a:t>
            </a:r>
            <a:endParaRPr/>
          </a:p>
        </p:txBody>
      </p:sp>
      <p:sp>
        <p:nvSpPr>
          <p:cNvPr id="577" name="Google Shape;577;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people say about me</a:t>
            </a:r>
            <a:endParaRPr/>
          </a:p>
        </p:txBody>
      </p:sp>
      <p:sp>
        <p:nvSpPr>
          <p:cNvPr id="578" name="Google Shape;578;p43"/>
          <p:cNvSpPr txBox="1"/>
          <p:nvPr>
            <p:ph idx="1" type="subTitle"/>
          </p:nvPr>
        </p:nvSpPr>
        <p:spPr>
          <a:xfrm>
            <a:off x="1213525" y="1701835"/>
            <a:ext cx="2811000" cy="108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have been impressed by the quality, attention to detail and creative approach brought to every project made”</a:t>
            </a:r>
            <a:endParaRPr/>
          </a:p>
        </p:txBody>
      </p:sp>
      <p:sp>
        <p:nvSpPr>
          <p:cNvPr id="579" name="Google Shape;579;p43"/>
          <p:cNvSpPr txBox="1"/>
          <p:nvPr>
            <p:ph idx="2" type="subTitle"/>
          </p:nvPr>
        </p:nvSpPr>
        <p:spPr>
          <a:xfrm>
            <a:off x="5119477" y="1701828"/>
            <a:ext cx="2811000" cy="108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“Projects and campaigns are always taken to another level with ideas that come from this person. Digital marketing and content creation experience is quite evident”</a:t>
            </a:r>
            <a:endParaRPr/>
          </a:p>
        </p:txBody>
      </p:sp>
      <p:sp>
        <p:nvSpPr>
          <p:cNvPr id="580" name="Google Shape;580;p43"/>
          <p:cNvSpPr txBox="1"/>
          <p:nvPr>
            <p:ph idx="3" type="subTitle"/>
          </p:nvPr>
        </p:nvSpPr>
        <p:spPr>
          <a:xfrm>
            <a:off x="1213525" y="3347746"/>
            <a:ext cx="2811000" cy="108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person has a strong technical understanding in order to develop successful strategies. Highly recommended for any kind of project or task”</a:t>
            </a:r>
            <a:endParaRPr/>
          </a:p>
        </p:txBody>
      </p:sp>
      <p:sp>
        <p:nvSpPr>
          <p:cNvPr id="581" name="Google Shape;581;p43"/>
          <p:cNvSpPr txBox="1"/>
          <p:nvPr>
            <p:ph idx="4" type="subTitle"/>
          </p:nvPr>
        </p:nvSpPr>
        <p:spPr>
          <a:xfrm>
            <a:off x="5119475" y="3347743"/>
            <a:ext cx="2811000" cy="108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creation is top-notch, with engaging yet professional writing style tailored to different audiences while keeping a steady brand message”</a:t>
            </a:r>
            <a:endParaRPr/>
          </a:p>
        </p:txBody>
      </p:sp>
      <p:sp>
        <p:nvSpPr>
          <p:cNvPr id="582" name="Google Shape;582;p43"/>
          <p:cNvSpPr txBox="1"/>
          <p:nvPr>
            <p:ph idx="5" type="subTitle"/>
          </p:nvPr>
        </p:nvSpPr>
        <p:spPr>
          <a:xfrm>
            <a:off x="1213524" y="1397279"/>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1</a:t>
            </a:r>
            <a:endParaRPr/>
          </a:p>
        </p:txBody>
      </p:sp>
      <p:sp>
        <p:nvSpPr>
          <p:cNvPr id="583" name="Google Shape;583;p43"/>
          <p:cNvSpPr txBox="1"/>
          <p:nvPr>
            <p:ph idx="7" type="subTitle"/>
          </p:nvPr>
        </p:nvSpPr>
        <p:spPr>
          <a:xfrm>
            <a:off x="5119450" y="1397275"/>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2</a:t>
            </a:r>
            <a:endParaRPr/>
          </a:p>
        </p:txBody>
      </p:sp>
      <p:sp>
        <p:nvSpPr>
          <p:cNvPr id="584" name="Google Shape;584;p43"/>
          <p:cNvSpPr txBox="1"/>
          <p:nvPr>
            <p:ph idx="8" type="subTitle"/>
          </p:nvPr>
        </p:nvSpPr>
        <p:spPr>
          <a:xfrm>
            <a:off x="5119450" y="3043257"/>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skills and qualifications</a:t>
            </a:r>
            <a:endParaRPr/>
          </a:p>
        </p:txBody>
      </p:sp>
      <p:sp>
        <p:nvSpPr>
          <p:cNvPr id="590" name="Google Shape;590;p44"/>
          <p:cNvSpPr txBox="1"/>
          <p:nvPr>
            <p:ph idx="1" type="subTitle"/>
          </p:nvPr>
        </p:nvSpPr>
        <p:spPr>
          <a:xfrm>
            <a:off x="712900" y="1704543"/>
            <a:ext cx="25146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possess leadership abilities that have been sharpened through past roles where I was responsible for the teams”</a:t>
            </a:r>
            <a:endParaRPr/>
          </a:p>
        </p:txBody>
      </p:sp>
      <p:sp>
        <p:nvSpPr>
          <p:cNvPr id="591" name="Google Shape;591;p44"/>
          <p:cNvSpPr txBox="1"/>
          <p:nvPr>
            <p:ph idx="2" type="subTitle"/>
          </p:nvPr>
        </p:nvSpPr>
        <p:spPr>
          <a:xfrm>
            <a:off x="3251434" y="1704553"/>
            <a:ext cx="26268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problem-solving capabilities have enabled me to solve difficult issues in the past, using creative and innovative solutions”</a:t>
            </a:r>
            <a:endParaRPr/>
          </a:p>
        </p:txBody>
      </p:sp>
      <p:sp>
        <p:nvSpPr>
          <p:cNvPr id="592" name="Google Shape;592;p44"/>
          <p:cNvSpPr txBox="1"/>
          <p:nvPr>
            <p:ph idx="3" type="subTitle"/>
          </p:nvPr>
        </p:nvSpPr>
        <p:spPr>
          <a:xfrm>
            <a:off x="712900" y="3341516"/>
            <a:ext cx="25146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proactivity allows me to plan ahead and prioritize tasks according to objectives and different deadlines"</a:t>
            </a:r>
            <a:endParaRPr/>
          </a:p>
        </p:txBody>
      </p:sp>
      <p:sp>
        <p:nvSpPr>
          <p:cNvPr id="593" name="Google Shape;593;p44"/>
          <p:cNvSpPr txBox="1"/>
          <p:nvPr>
            <p:ph idx="4" type="subTitle"/>
          </p:nvPr>
        </p:nvSpPr>
        <p:spPr>
          <a:xfrm>
            <a:off x="3251443" y="3341517"/>
            <a:ext cx="26268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am knowledgeable in several technical areas such as programming languages that support my ambition in my field"</a:t>
            </a:r>
            <a:endParaRPr/>
          </a:p>
        </p:txBody>
      </p:sp>
      <p:sp>
        <p:nvSpPr>
          <p:cNvPr id="594" name="Google Shape;594;p44"/>
          <p:cNvSpPr txBox="1"/>
          <p:nvPr>
            <p:ph idx="7" type="subTitle"/>
          </p:nvPr>
        </p:nvSpPr>
        <p:spPr>
          <a:xfrm>
            <a:off x="712900" y="1325164"/>
            <a:ext cx="25146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Leadership</a:t>
            </a:r>
            <a:endParaRPr/>
          </a:p>
        </p:txBody>
      </p:sp>
      <p:sp>
        <p:nvSpPr>
          <p:cNvPr id="595" name="Google Shape;595;p44"/>
          <p:cNvSpPr txBox="1"/>
          <p:nvPr>
            <p:ph idx="8" type="subTitle"/>
          </p:nvPr>
        </p:nvSpPr>
        <p:spPr>
          <a:xfrm>
            <a:off x="3251436" y="1325164"/>
            <a:ext cx="26244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a:t>
            </a:r>
            <a:endParaRPr/>
          </a:p>
        </p:txBody>
      </p:sp>
      <p:sp>
        <p:nvSpPr>
          <p:cNvPr id="596" name="Google Shape;596;p44"/>
          <p:cNvSpPr txBox="1"/>
          <p:nvPr>
            <p:ph idx="9" type="subTitle"/>
          </p:nvPr>
        </p:nvSpPr>
        <p:spPr>
          <a:xfrm>
            <a:off x="5902372" y="1325164"/>
            <a:ext cx="25122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Communications</a:t>
            </a:r>
            <a:endParaRPr/>
          </a:p>
        </p:txBody>
      </p:sp>
      <p:sp>
        <p:nvSpPr>
          <p:cNvPr id="597" name="Google Shape;597;p44"/>
          <p:cNvSpPr txBox="1"/>
          <p:nvPr>
            <p:ph idx="5" type="subTitle"/>
          </p:nvPr>
        </p:nvSpPr>
        <p:spPr>
          <a:xfrm>
            <a:off x="5902367" y="1704549"/>
            <a:ext cx="25146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excellent verbal and written skills, I can effectively convey complex messages to a variety of audiences"</a:t>
            </a:r>
            <a:endParaRPr/>
          </a:p>
        </p:txBody>
      </p:sp>
      <p:sp>
        <p:nvSpPr>
          <p:cNvPr id="598" name="Google Shape;598;p44"/>
          <p:cNvSpPr txBox="1"/>
          <p:nvPr>
            <p:ph idx="6" type="subTitle"/>
          </p:nvPr>
        </p:nvSpPr>
        <p:spPr>
          <a:xfrm>
            <a:off x="5902386" y="3341516"/>
            <a:ext cx="25146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“Teamwork is one of the essential part of my daily job, and I am sensitive towards different cultures"</a:t>
            </a:r>
            <a:endParaRPr/>
          </a:p>
        </p:txBody>
      </p:sp>
      <p:sp>
        <p:nvSpPr>
          <p:cNvPr id="599" name="Google Shape;599;p44"/>
          <p:cNvSpPr txBox="1"/>
          <p:nvPr>
            <p:ph idx="13" type="subTitle"/>
          </p:nvPr>
        </p:nvSpPr>
        <p:spPr>
          <a:xfrm>
            <a:off x="712900" y="2964600"/>
            <a:ext cx="25146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Organization</a:t>
            </a:r>
            <a:endParaRPr/>
          </a:p>
        </p:txBody>
      </p:sp>
      <p:sp>
        <p:nvSpPr>
          <p:cNvPr id="600" name="Google Shape;600;p44"/>
          <p:cNvSpPr txBox="1"/>
          <p:nvPr>
            <p:ph idx="14" type="subTitle"/>
          </p:nvPr>
        </p:nvSpPr>
        <p:spPr>
          <a:xfrm>
            <a:off x="3251436" y="2964597"/>
            <a:ext cx="26244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Technical skill</a:t>
            </a:r>
            <a:endParaRPr/>
          </a:p>
        </p:txBody>
      </p:sp>
      <p:sp>
        <p:nvSpPr>
          <p:cNvPr id="601" name="Google Shape;601;p44"/>
          <p:cNvSpPr txBox="1"/>
          <p:nvPr>
            <p:ph idx="15" type="subTitle"/>
          </p:nvPr>
        </p:nvSpPr>
        <p:spPr>
          <a:xfrm>
            <a:off x="5902372" y="2964593"/>
            <a:ext cx="25146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Interpersonal</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45"/>
          <p:cNvSpPr txBox="1"/>
          <p:nvPr>
            <p:ph type="title"/>
          </p:nvPr>
        </p:nvSpPr>
        <p:spPr>
          <a:xfrm>
            <a:off x="1929625" y="1609900"/>
            <a:ext cx="5284800" cy="1044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200</a:t>
            </a:r>
            <a:endParaRPr/>
          </a:p>
        </p:txBody>
      </p:sp>
      <p:sp>
        <p:nvSpPr>
          <p:cNvPr id="607" name="Google Shape;607;p45"/>
          <p:cNvSpPr txBox="1"/>
          <p:nvPr>
            <p:ph idx="1" type="subTitle"/>
          </p:nvPr>
        </p:nvSpPr>
        <p:spPr>
          <a:xfrm>
            <a:off x="1929625" y="2852125"/>
            <a:ext cx="52848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n</a:t>
            </a:r>
            <a:r>
              <a:rPr lang="en"/>
              <a:t>umber of projects I have worked on so far</a:t>
            </a:r>
            <a:endParaRPr/>
          </a:p>
        </p:txBody>
      </p:sp>
      <p:grpSp>
        <p:nvGrpSpPr>
          <p:cNvPr id="608" name="Google Shape;608;p45"/>
          <p:cNvGrpSpPr/>
          <p:nvPr/>
        </p:nvGrpSpPr>
        <p:grpSpPr>
          <a:xfrm>
            <a:off x="1137275" y="362700"/>
            <a:ext cx="7554119" cy="1948188"/>
            <a:chOff x="1137275" y="362700"/>
            <a:chExt cx="7554119" cy="1948188"/>
          </a:xfrm>
        </p:grpSpPr>
        <p:pic>
          <p:nvPicPr>
            <p:cNvPr id="609" name="Google Shape;609;p45"/>
            <p:cNvPicPr preferRelativeResize="0"/>
            <p:nvPr/>
          </p:nvPicPr>
          <p:blipFill>
            <a:blip r:embed="rId3">
              <a:alphaModFix/>
            </a:blip>
            <a:stretch>
              <a:fillRect/>
            </a:stretch>
          </p:blipFill>
          <p:spPr>
            <a:xfrm>
              <a:off x="5317932" y="362700"/>
              <a:ext cx="628319" cy="628300"/>
            </a:xfrm>
            <a:prstGeom prst="rect">
              <a:avLst/>
            </a:prstGeom>
            <a:noFill/>
            <a:ln>
              <a:noFill/>
            </a:ln>
            <a:effectLst>
              <a:outerShdw blurRad="57150" rotWithShape="0" algn="bl" dir="5400000" dist="19050">
                <a:schemeClr val="accent4"/>
              </a:outerShdw>
            </a:effectLst>
          </p:spPr>
        </p:pic>
        <p:cxnSp>
          <p:nvCxnSpPr>
            <p:cNvPr id="610" name="Google Shape;610;p45"/>
            <p:cNvCxnSpPr>
              <a:stCxn id="611" idx="3"/>
              <a:endCxn id="609" idx="1"/>
            </p:cNvCxnSpPr>
            <p:nvPr/>
          </p:nvCxnSpPr>
          <p:spPr>
            <a:xfrm flipH="1" rot="10800000">
              <a:off x="1765594" y="676700"/>
              <a:ext cx="3552300" cy="482400"/>
            </a:xfrm>
            <a:prstGeom prst="bentConnector3">
              <a:avLst>
                <a:gd fmla="val 50001" name="adj1"/>
              </a:avLst>
            </a:prstGeom>
            <a:noFill/>
            <a:ln cap="flat" cmpd="sng" w="9525">
              <a:solidFill>
                <a:schemeClr val="dk2"/>
              </a:solidFill>
              <a:prstDash val="dash"/>
              <a:round/>
              <a:headEnd len="med" w="med" type="none"/>
              <a:tailEnd len="med" w="med" type="none"/>
            </a:ln>
          </p:spPr>
        </p:cxnSp>
        <p:pic>
          <p:nvPicPr>
            <p:cNvPr id="612" name="Google Shape;612;p45"/>
            <p:cNvPicPr preferRelativeResize="0"/>
            <p:nvPr/>
          </p:nvPicPr>
          <p:blipFill>
            <a:blip r:embed="rId4">
              <a:alphaModFix/>
            </a:blip>
            <a:stretch>
              <a:fillRect/>
            </a:stretch>
          </p:blipFill>
          <p:spPr>
            <a:xfrm>
              <a:off x="8063075" y="1682588"/>
              <a:ext cx="628319" cy="628300"/>
            </a:xfrm>
            <a:prstGeom prst="rect">
              <a:avLst/>
            </a:prstGeom>
            <a:noFill/>
            <a:ln>
              <a:noFill/>
            </a:ln>
            <a:effectLst>
              <a:outerShdw blurRad="57150" rotWithShape="0" algn="bl" dir="5400000" dist="19050">
                <a:schemeClr val="accent4"/>
              </a:outerShdw>
            </a:effectLst>
          </p:spPr>
        </p:pic>
        <p:cxnSp>
          <p:nvCxnSpPr>
            <p:cNvPr id="613" name="Google Shape;613;p45"/>
            <p:cNvCxnSpPr>
              <a:stCxn id="609" idx="3"/>
              <a:endCxn id="612" idx="1"/>
            </p:cNvCxnSpPr>
            <p:nvPr/>
          </p:nvCxnSpPr>
          <p:spPr>
            <a:xfrm>
              <a:off x="5946250" y="676850"/>
              <a:ext cx="2116800" cy="1320000"/>
            </a:xfrm>
            <a:prstGeom prst="bentConnector3">
              <a:avLst>
                <a:gd fmla="val 50001" name="adj1"/>
              </a:avLst>
            </a:prstGeom>
            <a:noFill/>
            <a:ln cap="flat" cmpd="sng" w="9525">
              <a:solidFill>
                <a:schemeClr val="dk2"/>
              </a:solidFill>
              <a:prstDash val="dash"/>
              <a:round/>
              <a:headEnd len="med" w="med" type="none"/>
              <a:tailEnd len="med" w="med" type="none"/>
            </a:ln>
          </p:spPr>
        </p:cxnSp>
        <p:pic>
          <p:nvPicPr>
            <p:cNvPr id="611" name="Google Shape;611;p45"/>
            <p:cNvPicPr preferRelativeResize="0"/>
            <p:nvPr/>
          </p:nvPicPr>
          <p:blipFill>
            <a:blip r:embed="rId4">
              <a:alphaModFix/>
            </a:blip>
            <a:stretch>
              <a:fillRect/>
            </a:stretch>
          </p:blipFill>
          <p:spPr>
            <a:xfrm>
              <a:off x="1137275" y="844950"/>
              <a:ext cx="628319" cy="628300"/>
            </a:xfrm>
            <a:prstGeom prst="rect">
              <a:avLst/>
            </a:prstGeom>
            <a:noFill/>
            <a:ln>
              <a:noFill/>
            </a:ln>
            <a:effectLst>
              <a:outerShdw blurRad="57150" rotWithShape="0" algn="bl" dir="5400000" dist="19050">
                <a:schemeClr val="accent4"/>
              </a:outerShdw>
            </a:effectLst>
          </p:spPr>
        </p:pic>
        <p:grpSp>
          <p:nvGrpSpPr>
            <p:cNvPr id="614" name="Google Shape;614;p45"/>
            <p:cNvGrpSpPr/>
            <p:nvPr/>
          </p:nvGrpSpPr>
          <p:grpSpPr>
            <a:xfrm>
              <a:off x="1255067" y="932406"/>
              <a:ext cx="392725" cy="453387"/>
              <a:chOff x="4695217" y="2737194"/>
              <a:chExt cx="392725" cy="453387"/>
            </a:xfrm>
          </p:grpSpPr>
          <p:sp>
            <p:nvSpPr>
              <p:cNvPr id="615" name="Google Shape;615;p45"/>
              <p:cNvSpPr/>
              <p:nvPr/>
            </p:nvSpPr>
            <p:spPr>
              <a:xfrm>
                <a:off x="4914301" y="3176618"/>
                <a:ext cx="108742" cy="13278"/>
              </a:xfrm>
              <a:custGeom>
                <a:rect b="b" l="l" r="r" t="t"/>
                <a:pathLst>
                  <a:path extrusionOk="0" h="116" w="950">
                    <a:moveTo>
                      <a:pt x="892" y="0"/>
                    </a:moveTo>
                    <a:lnTo>
                      <a:pt x="58" y="0"/>
                    </a:lnTo>
                    <a:cubicBezTo>
                      <a:pt x="26" y="0"/>
                      <a:pt x="0" y="26"/>
                      <a:pt x="0" y="58"/>
                    </a:cubicBezTo>
                    <a:cubicBezTo>
                      <a:pt x="0" y="90"/>
                      <a:pt x="26" y="116"/>
                      <a:pt x="58" y="116"/>
                    </a:cubicBezTo>
                    <a:lnTo>
                      <a:pt x="892" y="116"/>
                    </a:lnTo>
                    <a:cubicBezTo>
                      <a:pt x="924" y="116"/>
                      <a:pt x="950" y="90"/>
                      <a:pt x="950" y="58"/>
                    </a:cubicBezTo>
                    <a:cubicBezTo>
                      <a:pt x="950" y="26"/>
                      <a:pt x="924" y="0"/>
                      <a:pt x="892"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16" name="Google Shape;616;p45"/>
              <p:cNvSpPr/>
              <p:nvPr/>
            </p:nvSpPr>
            <p:spPr>
              <a:xfrm>
                <a:off x="4695217" y="2737194"/>
                <a:ext cx="365258" cy="452699"/>
              </a:xfrm>
              <a:custGeom>
                <a:rect b="b" l="l" r="r" t="t"/>
                <a:pathLst>
                  <a:path extrusionOk="0" h="3955" w="3191">
                    <a:moveTo>
                      <a:pt x="116" y="3107"/>
                    </a:moveTo>
                    <a:cubicBezTo>
                      <a:pt x="116" y="3070"/>
                      <a:pt x="146" y="3040"/>
                      <a:pt x="182" y="3040"/>
                    </a:cubicBezTo>
                    <a:lnTo>
                      <a:pt x="410" y="3040"/>
                    </a:lnTo>
                    <a:cubicBezTo>
                      <a:pt x="447" y="3040"/>
                      <a:pt x="477" y="3070"/>
                      <a:pt x="477" y="3107"/>
                    </a:cubicBezTo>
                    <a:cubicBezTo>
                      <a:pt x="477" y="3144"/>
                      <a:pt x="447" y="3173"/>
                      <a:pt x="410" y="3173"/>
                    </a:cubicBezTo>
                    <a:lnTo>
                      <a:pt x="182" y="3173"/>
                    </a:lnTo>
                    <a:cubicBezTo>
                      <a:pt x="146" y="3173"/>
                      <a:pt x="116" y="3144"/>
                      <a:pt x="116" y="3107"/>
                    </a:cubicBezTo>
                    <a:moveTo>
                      <a:pt x="116" y="2547"/>
                    </a:moveTo>
                    <a:cubicBezTo>
                      <a:pt x="116" y="2510"/>
                      <a:pt x="146" y="2480"/>
                      <a:pt x="182" y="2480"/>
                    </a:cubicBezTo>
                    <a:lnTo>
                      <a:pt x="410" y="2480"/>
                    </a:lnTo>
                    <a:cubicBezTo>
                      <a:pt x="447" y="2480"/>
                      <a:pt x="477" y="2510"/>
                      <a:pt x="477" y="2547"/>
                    </a:cubicBezTo>
                    <a:cubicBezTo>
                      <a:pt x="477" y="2584"/>
                      <a:pt x="447" y="2613"/>
                      <a:pt x="410" y="2613"/>
                    </a:cubicBezTo>
                    <a:lnTo>
                      <a:pt x="182" y="2613"/>
                    </a:lnTo>
                    <a:cubicBezTo>
                      <a:pt x="146" y="2613"/>
                      <a:pt x="116" y="2584"/>
                      <a:pt x="116" y="2547"/>
                    </a:cubicBezTo>
                    <a:moveTo>
                      <a:pt x="116" y="1987"/>
                    </a:moveTo>
                    <a:cubicBezTo>
                      <a:pt x="116" y="1950"/>
                      <a:pt x="146" y="1920"/>
                      <a:pt x="182" y="1920"/>
                    </a:cubicBezTo>
                    <a:lnTo>
                      <a:pt x="410" y="1920"/>
                    </a:lnTo>
                    <a:cubicBezTo>
                      <a:pt x="447" y="1920"/>
                      <a:pt x="477" y="1950"/>
                      <a:pt x="477" y="1987"/>
                    </a:cubicBezTo>
                    <a:cubicBezTo>
                      <a:pt x="477" y="2023"/>
                      <a:pt x="447" y="2053"/>
                      <a:pt x="410" y="2053"/>
                    </a:cubicBezTo>
                    <a:lnTo>
                      <a:pt x="182" y="2053"/>
                    </a:lnTo>
                    <a:cubicBezTo>
                      <a:pt x="146" y="2053"/>
                      <a:pt x="116" y="2023"/>
                      <a:pt x="116" y="1987"/>
                    </a:cubicBezTo>
                    <a:moveTo>
                      <a:pt x="116" y="1427"/>
                    </a:moveTo>
                    <a:cubicBezTo>
                      <a:pt x="116" y="1390"/>
                      <a:pt x="146" y="1360"/>
                      <a:pt x="182" y="1360"/>
                    </a:cubicBezTo>
                    <a:lnTo>
                      <a:pt x="410" y="1360"/>
                    </a:lnTo>
                    <a:cubicBezTo>
                      <a:pt x="447" y="1360"/>
                      <a:pt x="477" y="1390"/>
                      <a:pt x="477" y="1427"/>
                    </a:cubicBezTo>
                    <a:cubicBezTo>
                      <a:pt x="477" y="1463"/>
                      <a:pt x="447" y="1493"/>
                      <a:pt x="410" y="1493"/>
                    </a:cubicBezTo>
                    <a:lnTo>
                      <a:pt x="182" y="1493"/>
                    </a:lnTo>
                    <a:cubicBezTo>
                      <a:pt x="146" y="1493"/>
                      <a:pt x="116" y="1463"/>
                      <a:pt x="116" y="1427"/>
                    </a:cubicBezTo>
                    <a:moveTo>
                      <a:pt x="116" y="867"/>
                    </a:moveTo>
                    <a:cubicBezTo>
                      <a:pt x="116" y="830"/>
                      <a:pt x="146" y="800"/>
                      <a:pt x="182" y="800"/>
                    </a:cubicBezTo>
                    <a:lnTo>
                      <a:pt x="410" y="800"/>
                    </a:lnTo>
                    <a:cubicBezTo>
                      <a:pt x="447" y="800"/>
                      <a:pt x="477" y="830"/>
                      <a:pt x="477" y="867"/>
                    </a:cubicBezTo>
                    <a:cubicBezTo>
                      <a:pt x="477" y="903"/>
                      <a:pt x="447" y="933"/>
                      <a:pt x="410" y="933"/>
                    </a:cubicBezTo>
                    <a:lnTo>
                      <a:pt x="182" y="933"/>
                    </a:lnTo>
                    <a:cubicBezTo>
                      <a:pt x="146" y="933"/>
                      <a:pt x="116" y="903"/>
                      <a:pt x="116" y="867"/>
                    </a:cubicBezTo>
                    <a:moveTo>
                      <a:pt x="1725" y="3839"/>
                    </a:moveTo>
                    <a:lnTo>
                      <a:pt x="623" y="3839"/>
                    </a:lnTo>
                    <a:cubicBezTo>
                      <a:pt x="475" y="3839"/>
                      <a:pt x="354" y="3718"/>
                      <a:pt x="354" y="3570"/>
                    </a:cubicBezTo>
                    <a:lnTo>
                      <a:pt x="354" y="3289"/>
                    </a:lnTo>
                    <a:lnTo>
                      <a:pt x="410" y="3289"/>
                    </a:lnTo>
                    <a:cubicBezTo>
                      <a:pt x="511" y="3289"/>
                      <a:pt x="593" y="3207"/>
                      <a:pt x="593" y="3107"/>
                    </a:cubicBezTo>
                    <a:cubicBezTo>
                      <a:pt x="593" y="3006"/>
                      <a:pt x="511" y="2924"/>
                      <a:pt x="410" y="2924"/>
                    </a:cubicBezTo>
                    <a:lnTo>
                      <a:pt x="354" y="2924"/>
                    </a:lnTo>
                    <a:lnTo>
                      <a:pt x="354" y="2729"/>
                    </a:lnTo>
                    <a:lnTo>
                      <a:pt x="410" y="2729"/>
                    </a:lnTo>
                    <a:cubicBezTo>
                      <a:pt x="511" y="2729"/>
                      <a:pt x="593" y="2647"/>
                      <a:pt x="593" y="2547"/>
                    </a:cubicBezTo>
                    <a:cubicBezTo>
                      <a:pt x="593" y="2446"/>
                      <a:pt x="511" y="2364"/>
                      <a:pt x="410" y="2364"/>
                    </a:cubicBezTo>
                    <a:lnTo>
                      <a:pt x="354" y="2364"/>
                    </a:lnTo>
                    <a:lnTo>
                      <a:pt x="354" y="2169"/>
                    </a:lnTo>
                    <a:lnTo>
                      <a:pt x="410" y="2169"/>
                    </a:lnTo>
                    <a:cubicBezTo>
                      <a:pt x="511" y="2169"/>
                      <a:pt x="593" y="2087"/>
                      <a:pt x="593" y="1987"/>
                    </a:cubicBezTo>
                    <a:cubicBezTo>
                      <a:pt x="593" y="1886"/>
                      <a:pt x="511" y="1804"/>
                      <a:pt x="410" y="1804"/>
                    </a:cubicBezTo>
                    <a:lnTo>
                      <a:pt x="354" y="1804"/>
                    </a:lnTo>
                    <a:lnTo>
                      <a:pt x="354" y="1609"/>
                    </a:lnTo>
                    <a:lnTo>
                      <a:pt x="410" y="1609"/>
                    </a:lnTo>
                    <a:cubicBezTo>
                      <a:pt x="511" y="1609"/>
                      <a:pt x="593" y="1527"/>
                      <a:pt x="593" y="1427"/>
                    </a:cubicBezTo>
                    <a:cubicBezTo>
                      <a:pt x="593" y="1326"/>
                      <a:pt x="511" y="1244"/>
                      <a:pt x="410" y="1244"/>
                    </a:cubicBezTo>
                    <a:lnTo>
                      <a:pt x="354" y="1244"/>
                    </a:lnTo>
                    <a:lnTo>
                      <a:pt x="354" y="1049"/>
                    </a:lnTo>
                    <a:lnTo>
                      <a:pt x="410" y="1049"/>
                    </a:lnTo>
                    <a:cubicBezTo>
                      <a:pt x="511" y="1049"/>
                      <a:pt x="593" y="967"/>
                      <a:pt x="593" y="867"/>
                    </a:cubicBezTo>
                    <a:cubicBezTo>
                      <a:pt x="593" y="766"/>
                      <a:pt x="511" y="684"/>
                      <a:pt x="410" y="684"/>
                    </a:cubicBezTo>
                    <a:lnTo>
                      <a:pt x="354" y="684"/>
                    </a:lnTo>
                    <a:lnTo>
                      <a:pt x="354" y="385"/>
                    </a:lnTo>
                    <a:cubicBezTo>
                      <a:pt x="354" y="237"/>
                      <a:pt x="475" y="116"/>
                      <a:pt x="623" y="116"/>
                    </a:cubicBezTo>
                    <a:lnTo>
                      <a:pt x="2806" y="116"/>
                    </a:lnTo>
                    <a:cubicBezTo>
                      <a:pt x="2954" y="116"/>
                      <a:pt x="3075" y="237"/>
                      <a:pt x="3075" y="385"/>
                    </a:cubicBezTo>
                    <a:lnTo>
                      <a:pt x="3075" y="670"/>
                    </a:lnTo>
                    <a:cubicBezTo>
                      <a:pt x="3075" y="702"/>
                      <a:pt x="3101" y="728"/>
                      <a:pt x="3133" y="728"/>
                    </a:cubicBezTo>
                    <a:cubicBezTo>
                      <a:pt x="3165" y="728"/>
                      <a:pt x="3191" y="702"/>
                      <a:pt x="3191" y="670"/>
                    </a:cubicBezTo>
                    <a:lnTo>
                      <a:pt x="3191" y="385"/>
                    </a:lnTo>
                    <a:cubicBezTo>
                      <a:pt x="3191" y="173"/>
                      <a:pt x="3018" y="0"/>
                      <a:pt x="2806" y="0"/>
                    </a:cubicBezTo>
                    <a:lnTo>
                      <a:pt x="623" y="0"/>
                    </a:lnTo>
                    <a:cubicBezTo>
                      <a:pt x="411" y="0"/>
                      <a:pt x="238" y="173"/>
                      <a:pt x="238" y="385"/>
                    </a:cubicBezTo>
                    <a:lnTo>
                      <a:pt x="238" y="684"/>
                    </a:lnTo>
                    <a:lnTo>
                      <a:pt x="182" y="684"/>
                    </a:lnTo>
                    <a:cubicBezTo>
                      <a:pt x="82" y="684"/>
                      <a:pt x="0" y="766"/>
                      <a:pt x="0" y="867"/>
                    </a:cubicBezTo>
                    <a:cubicBezTo>
                      <a:pt x="0" y="967"/>
                      <a:pt x="82" y="1049"/>
                      <a:pt x="182" y="1049"/>
                    </a:cubicBezTo>
                    <a:lnTo>
                      <a:pt x="238" y="1049"/>
                    </a:lnTo>
                    <a:lnTo>
                      <a:pt x="238" y="1244"/>
                    </a:lnTo>
                    <a:lnTo>
                      <a:pt x="182" y="1244"/>
                    </a:lnTo>
                    <a:cubicBezTo>
                      <a:pt x="82" y="1244"/>
                      <a:pt x="0" y="1326"/>
                      <a:pt x="0" y="1427"/>
                    </a:cubicBezTo>
                    <a:cubicBezTo>
                      <a:pt x="0" y="1527"/>
                      <a:pt x="82" y="1609"/>
                      <a:pt x="182" y="1609"/>
                    </a:cubicBezTo>
                    <a:lnTo>
                      <a:pt x="238" y="1609"/>
                    </a:lnTo>
                    <a:lnTo>
                      <a:pt x="238" y="1804"/>
                    </a:lnTo>
                    <a:lnTo>
                      <a:pt x="182" y="1804"/>
                    </a:lnTo>
                    <a:cubicBezTo>
                      <a:pt x="82" y="1804"/>
                      <a:pt x="0" y="1886"/>
                      <a:pt x="0" y="1987"/>
                    </a:cubicBezTo>
                    <a:cubicBezTo>
                      <a:pt x="0" y="2087"/>
                      <a:pt x="82" y="2169"/>
                      <a:pt x="182" y="2169"/>
                    </a:cubicBezTo>
                    <a:lnTo>
                      <a:pt x="238" y="2169"/>
                    </a:lnTo>
                    <a:lnTo>
                      <a:pt x="238" y="2364"/>
                    </a:lnTo>
                    <a:lnTo>
                      <a:pt x="182" y="2364"/>
                    </a:lnTo>
                    <a:cubicBezTo>
                      <a:pt x="82" y="2364"/>
                      <a:pt x="0" y="2446"/>
                      <a:pt x="0" y="2547"/>
                    </a:cubicBezTo>
                    <a:cubicBezTo>
                      <a:pt x="0" y="2647"/>
                      <a:pt x="82" y="2729"/>
                      <a:pt x="182" y="2729"/>
                    </a:cubicBezTo>
                    <a:lnTo>
                      <a:pt x="238" y="2729"/>
                    </a:lnTo>
                    <a:lnTo>
                      <a:pt x="238" y="2924"/>
                    </a:lnTo>
                    <a:lnTo>
                      <a:pt x="182" y="2924"/>
                    </a:lnTo>
                    <a:cubicBezTo>
                      <a:pt x="82" y="2924"/>
                      <a:pt x="0" y="3006"/>
                      <a:pt x="0" y="3107"/>
                    </a:cubicBezTo>
                    <a:cubicBezTo>
                      <a:pt x="0" y="3207"/>
                      <a:pt x="82" y="3289"/>
                      <a:pt x="182" y="3289"/>
                    </a:cubicBezTo>
                    <a:lnTo>
                      <a:pt x="238" y="3289"/>
                    </a:lnTo>
                    <a:lnTo>
                      <a:pt x="238" y="3570"/>
                    </a:lnTo>
                    <a:cubicBezTo>
                      <a:pt x="238" y="3782"/>
                      <a:pt x="411" y="3955"/>
                      <a:pt x="623" y="3955"/>
                    </a:cubicBezTo>
                    <a:lnTo>
                      <a:pt x="1725" y="3955"/>
                    </a:lnTo>
                    <a:cubicBezTo>
                      <a:pt x="1757" y="3955"/>
                      <a:pt x="1783" y="3929"/>
                      <a:pt x="1783" y="3897"/>
                    </a:cubicBezTo>
                    <a:cubicBezTo>
                      <a:pt x="1783" y="3865"/>
                      <a:pt x="1757" y="3839"/>
                      <a:pt x="1725" y="383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17" name="Google Shape;617;p45"/>
              <p:cNvSpPr/>
              <p:nvPr/>
            </p:nvSpPr>
            <p:spPr>
              <a:xfrm>
                <a:off x="5019722" y="2833686"/>
                <a:ext cx="68221" cy="356894"/>
              </a:xfrm>
              <a:custGeom>
                <a:rect b="b" l="l" r="r" t="t"/>
                <a:pathLst>
                  <a:path extrusionOk="0" h="3118" w="596">
                    <a:moveTo>
                      <a:pt x="298" y="2949"/>
                    </a:moveTo>
                    <a:lnTo>
                      <a:pt x="150" y="2654"/>
                    </a:lnTo>
                    <a:lnTo>
                      <a:pt x="446" y="2654"/>
                    </a:lnTo>
                    <a:lnTo>
                      <a:pt x="298" y="2949"/>
                    </a:lnTo>
                    <a:moveTo>
                      <a:pt x="116" y="584"/>
                    </a:moveTo>
                    <a:lnTo>
                      <a:pt x="480" y="584"/>
                    </a:lnTo>
                    <a:lnTo>
                      <a:pt x="480" y="709"/>
                    </a:lnTo>
                    <a:lnTo>
                      <a:pt x="116" y="709"/>
                    </a:lnTo>
                    <a:lnTo>
                      <a:pt x="116" y="584"/>
                    </a:lnTo>
                    <a:moveTo>
                      <a:pt x="211" y="116"/>
                    </a:moveTo>
                    <a:lnTo>
                      <a:pt x="385" y="116"/>
                    </a:lnTo>
                    <a:cubicBezTo>
                      <a:pt x="437" y="116"/>
                      <a:pt x="480" y="159"/>
                      <a:pt x="480" y="212"/>
                    </a:cubicBezTo>
                    <a:lnTo>
                      <a:pt x="480" y="468"/>
                    </a:lnTo>
                    <a:lnTo>
                      <a:pt x="116" y="468"/>
                    </a:lnTo>
                    <a:lnTo>
                      <a:pt x="116" y="212"/>
                    </a:lnTo>
                    <a:cubicBezTo>
                      <a:pt x="116" y="159"/>
                      <a:pt x="159" y="116"/>
                      <a:pt x="211" y="116"/>
                    </a:cubicBezTo>
                    <a:moveTo>
                      <a:pt x="385" y="0"/>
                    </a:moveTo>
                    <a:lnTo>
                      <a:pt x="211" y="0"/>
                    </a:lnTo>
                    <a:cubicBezTo>
                      <a:pt x="95" y="0"/>
                      <a:pt x="0" y="95"/>
                      <a:pt x="0" y="212"/>
                    </a:cubicBezTo>
                    <a:lnTo>
                      <a:pt x="0" y="2016"/>
                    </a:lnTo>
                    <a:cubicBezTo>
                      <a:pt x="0" y="2048"/>
                      <a:pt x="26" y="2074"/>
                      <a:pt x="58" y="2074"/>
                    </a:cubicBezTo>
                    <a:cubicBezTo>
                      <a:pt x="90" y="2074"/>
                      <a:pt x="116" y="2048"/>
                      <a:pt x="116" y="2016"/>
                    </a:cubicBezTo>
                    <a:lnTo>
                      <a:pt x="116" y="825"/>
                    </a:lnTo>
                    <a:lnTo>
                      <a:pt x="480" y="825"/>
                    </a:lnTo>
                    <a:lnTo>
                      <a:pt x="480" y="2538"/>
                    </a:lnTo>
                    <a:lnTo>
                      <a:pt x="116" y="2538"/>
                    </a:lnTo>
                    <a:lnTo>
                      <a:pt x="116" y="2263"/>
                    </a:lnTo>
                    <a:cubicBezTo>
                      <a:pt x="116" y="2231"/>
                      <a:pt x="90" y="2205"/>
                      <a:pt x="58" y="2205"/>
                    </a:cubicBezTo>
                    <a:cubicBezTo>
                      <a:pt x="26" y="2205"/>
                      <a:pt x="0" y="2231"/>
                      <a:pt x="0" y="2263"/>
                    </a:cubicBezTo>
                    <a:lnTo>
                      <a:pt x="0" y="2596"/>
                    </a:lnTo>
                    <a:cubicBezTo>
                      <a:pt x="0" y="2607"/>
                      <a:pt x="3" y="2618"/>
                      <a:pt x="8" y="2628"/>
                    </a:cubicBezTo>
                    <a:lnTo>
                      <a:pt x="232" y="3077"/>
                    </a:lnTo>
                    <a:cubicBezTo>
                      <a:pt x="245" y="3102"/>
                      <a:pt x="270" y="3118"/>
                      <a:pt x="298" y="3118"/>
                    </a:cubicBezTo>
                    <a:lnTo>
                      <a:pt x="298" y="3118"/>
                    </a:lnTo>
                    <a:cubicBezTo>
                      <a:pt x="326" y="3117"/>
                      <a:pt x="351" y="3102"/>
                      <a:pt x="363" y="3077"/>
                    </a:cubicBezTo>
                    <a:lnTo>
                      <a:pt x="588" y="2628"/>
                    </a:lnTo>
                    <a:cubicBezTo>
                      <a:pt x="593" y="2618"/>
                      <a:pt x="596" y="2607"/>
                      <a:pt x="596" y="2596"/>
                    </a:cubicBezTo>
                    <a:lnTo>
                      <a:pt x="596" y="212"/>
                    </a:lnTo>
                    <a:cubicBezTo>
                      <a:pt x="596" y="95"/>
                      <a:pt x="501" y="0"/>
                      <a:pt x="385"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18" name="Google Shape;618;p45"/>
              <p:cNvSpPr/>
              <p:nvPr/>
            </p:nvSpPr>
            <p:spPr>
              <a:xfrm>
                <a:off x="4789306" y="2803811"/>
                <a:ext cx="38804" cy="65129"/>
              </a:xfrm>
              <a:custGeom>
                <a:rect b="b" l="l" r="r" t="t"/>
                <a:pathLst>
                  <a:path extrusionOk="0" h="569" w="339">
                    <a:moveTo>
                      <a:pt x="322" y="17"/>
                    </a:moveTo>
                    <a:cubicBezTo>
                      <a:pt x="299" y="-6"/>
                      <a:pt x="263" y="-6"/>
                      <a:pt x="240" y="17"/>
                    </a:cubicBezTo>
                    <a:lnTo>
                      <a:pt x="16" y="244"/>
                    </a:lnTo>
                    <a:cubicBezTo>
                      <a:pt x="-6" y="267"/>
                      <a:pt x="-6" y="303"/>
                      <a:pt x="16" y="325"/>
                    </a:cubicBezTo>
                    <a:lnTo>
                      <a:pt x="240" y="552"/>
                    </a:lnTo>
                    <a:cubicBezTo>
                      <a:pt x="251" y="564"/>
                      <a:pt x="266" y="569"/>
                      <a:pt x="281" y="569"/>
                    </a:cubicBezTo>
                    <a:cubicBezTo>
                      <a:pt x="296" y="569"/>
                      <a:pt x="311" y="564"/>
                      <a:pt x="322" y="553"/>
                    </a:cubicBezTo>
                    <a:cubicBezTo>
                      <a:pt x="345" y="530"/>
                      <a:pt x="345" y="494"/>
                      <a:pt x="323" y="471"/>
                    </a:cubicBezTo>
                    <a:lnTo>
                      <a:pt x="139" y="285"/>
                    </a:lnTo>
                    <a:lnTo>
                      <a:pt x="323" y="99"/>
                    </a:lnTo>
                    <a:cubicBezTo>
                      <a:pt x="345" y="76"/>
                      <a:pt x="345" y="39"/>
                      <a:pt x="322" y="1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19" name="Google Shape;619;p45"/>
              <p:cNvSpPr/>
              <p:nvPr/>
            </p:nvSpPr>
            <p:spPr>
              <a:xfrm>
                <a:off x="4874467" y="2803811"/>
                <a:ext cx="39033" cy="65129"/>
              </a:xfrm>
              <a:custGeom>
                <a:rect b="b" l="l" r="r" t="t"/>
                <a:pathLst>
                  <a:path extrusionOk="0" h="569" w="341">
                    <a:moveTo>
                      <a:pt x="17" y="553"/>
                    </a:moveTo>
                    <a:cubicBezTo>
                      <a:pt x="29" y="564"/>
                      <a:pt x="43" y="569"/>
                      <a:pt x="58" y="569"/>
                    </a:cubicBezTo>
                    <a:cubicBezTo>
                      <a:pt x="73" y="569"/>
                      <a:pt x="88" y="564"/>
                      <a:pt x="99" y="552"/>
                    </a:cubicBezTo>
                    <a:lnTo>
                      <a:pt x="324" y="325"/>
                    </a:lnTo>
                    <a:cubicBezTo>
                      <a:pt x="346" y="303"/>
                      <a:pt x="346" y="267"/>
                      <a:pt x="324" y="244"/>
                    </a:cubicBezTo>
                    <a:lnTo>
                      <a:pt x="99" y="17"/>
                    </a:lnTo>
                    <a:cubicBezTo>
                      <a:pt x="77" y="-6"/>
                      <a:pt x="40" y="-6"/>
                      <a:pt x="17" y="17"/>
                    </a:cubicBezTo>
                    <a:cubicBezTo>
                      <a:pt x="-5" y="39"/>
                      <a:pt x="-6" y="76"/>
                      <a:pt x="17" y="99"/>
                    </a:cubicBezTo>
                    <a:lnTo>
                      <a:pt x="201" y="285"/>
                    </a:lnTo>
                    <a:lnTo>
                      <a:pt x="17" y="471"/>
                    </a:lnTo>
                    <a:cubicBezTo>
                      <a:pt x="-6" y="494"/>
                      <a:pt x="-5" y="530"/>
                      <a:pt x="17" y="55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0" name="Google Shape;620;p45"/>
              <p:cNvSpPr/>
              <p:nvPr/>
            </p:nvSpPr>
            <p:spPr>
              <a:xfrm>
                <a:off x="4839442" y="2801751"/>
                <a:ext cx="26556" cy="70051"/>
              </a:xfrm>
              <a:custGeom>
                <a:rect b="b" l="l" r="r" t="t"/>
                <a:pathLst>
                  <a:path extrusionOk="0" h="612" w="232">
                    <a:moveTo>
                      <a:pt x="58" y="612"/>
                    </a:moveTo>
                    <a:cubicBezTo>
                      <a:pt x="85" y="612"/>
                      <a:pt x="108" y="594"/>
                      <a:pt x="115" y="567"/>
                    </a:cubicBezTo>
                    <a:lnTo>
                      <a:pt x="230" y="71"/>
                    </a:lnTo>
                    <a:cubicBezTo>
                      <a:pt x="238" y="39"/>
                      <a:pt x="218" y="8"/>
                      <a:pt x="187" y="1"/>
                    </a:cubicBezTo>
                    <a:cubicBezTo>
                      <a:pt x="156" y="-6"/>
                      <a:pt x="125" y="13"/>
                      <a:pt x="118" y="44"/>
                    </a:cubicBezTo>
                    <a:lnTo>
                      <a:pt x="2" y="541"/>
                    </a:lnTo>
                    <a:cubicBezTo>
                      <a:pt x="-6" y="572"/>
                      <a:pt x="14" y="603"/>
                      <a:pt x="45" y="610"/>
                    </a:cubicBezTo>
                    <a:cubicBezTo>
                      <a:pt x="49" y="612"/>
                      <a:pt x="54" y="612"/>
                      <a:pt x="58" y="61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1" name="Google Shape;621;p45"/>
              <p:cNvSpPr/>
              <p:nvPr/>
            </p:nvSpPr>
            <p:spPr>
              <a:xfrm>
                <a:off x="4791596" y="2887255"/>
                <a:ext cx="197452" cy="13278"/>
              </a:xfrm>
              <a:custGeom>
                <a:rect b="b" l="l" r="r" t="t"/>
                <a:pathLst>
                  <a:path extrusionOk="0" h="116" w="1725">
                    <a:moveTo>
                      <a:pt x="1667" y="0"/>
                    </a:moveTo>
                    <a:lnTo>
                      <a:pt x="58" y="0"/>
                    </a:lnTo>
                    <a:cubicBezTo>
                      <a:pt x="26" y="0"/>
                      <a:pt x="0" y="26"/>
                      <a:pt x="0" y="58"/>
                    </a:cubicBezTo>
                    <a:cubicBezTo>
                      <a:pt x="0" y="90"/>
                      <a:pt x="26" y="116"/>
                      <a:pt x="58" y="116"/>
                    </a:cubicBezTo>
                    <a:lnTo>
                      <a:pt x="1667" y="116"/>
                    </a:lnTo>
                    <a:cubicBezTo>
                      <a:pt x="1699" y="116"/>
                      <a:pt x="1725" y="90"/>
                      <a:pt x="1725" y="58"/>
                    </a:cubicBezTo>
                    <a:cubicBezTo>
                      <a:pt x="1725" y="26"/>
                      <a:pt x="1699" y="0"/>
                      <a:pt x="16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2" name="Google Shape;622;p45"/>
              <p:cNvSpPr/>
              <p:nvPr/>
            </p:nvSpPr>
            <p:spPr>
              <a:xfrm>
                <a:off x="4791596" y="2936017"/>
                <a:ext cx="53684" cy="13278"/>
              </a:xfrm>
              <a:custGeom>
                <a:rect b="b" l="l" r="r" t="t"/>
                <a:pathLst>
                  <a:path extrusionOk="0" h="116" w="469">
                    <a:moveTo>
                      <a:pt x="58" y="116"/>
                    </a:moveTo>
                    <a:lnTo>
                      <a:pt x="411" y="116"/>
                    </a:lnTo>
                    <a:cubicBezTo>
                      <a:pt x="443" y="116"/>
                      <a:pt x="469" y="90"/>
                      <a:pt x="469" y="58"/>
                    </a:cubicBezTo>
                    <a:cubicBezTo>
                      <a:pt x="469" y="26"/>
                      <a:pt x="443" y="0"/>
                      <a:pt x="411"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3" name="Google Shape;623;p45"/>
              <p:cNvSpPr/>
              <p:nvPr/>
            </p:nvSpPr>
            <p:spPr>
              <a:xfrm>
                <a:off x="4860274" y="2936017"/>
                <a:ext cx="128773" cy="13278"/>
              </a:xfrm>
              <a:custGeom>
                <a:rect b="b" l="l" r="r" t="t"/>
                <a:pathLst>
                  <a:path extrusionOk="0" h="116" w="1125">
                    <a:moveTo>
                      <a:pt x="1067" y="0"/>
                    </a:moveTo>
                    <a:lnTo>
                      <a:pt x="58" y="0"/>
                    </a:lnTo>
                    <a:cubicBezTo>
                      <a:pt x="26" y="0"/>
                      <a:pt x="0" y="26"/>
                      <a:pt x="0" y="58"/>
                    </a:cubicBezTo>
                    <a:cubicBezTo>
                      <a:pt x="0" y="90"/>
                      <a:pt x="26" y="116"/>
                      <a:pt x="58" y="116"/>
                    </a:cubicBezTo>
                    <a:lnTo>
                      <a:pt x="1067" y="116"/>
                    </a:lnTo>
                    <a:cubicBezTo>
                      <a:pt x="1099" y="116"/>
                      <a:pt x="1125" y="90"/>
                      <a:pt x="1125" y="58"/>
                    </a:cubicBezTo>
                    <a:cubicBezTo>
                      <a:pt x="1125" y="26"/>
                      <a:pt x="1099" y="0"/>
                      <a:pt x="10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4" name="Google Shape;624;p45"/>
              <p:cNvSpPr/>
              <p:nvPr/>
            </p:nvSpPr>
            <p:spPr>
              <a:xfrm>
                <a:off x="4791596" y="2984663"/>
                <a:ext cx="197452" cy="13278"/>
              </a:xfrm>
              <a:custGeom>
                <a:rect b="b" l="l" r="r" t="t"/>
                <a:pathLst>
                  <a:path extrusionOk="0" h="116" w="1725">
                    <a:moveTo>
                      <a:pt x="1667" y="0"/>
                    </a:moveTo>
                    <a:lnTo>
                      <a:pt x="58" y="0"/>
                    </a:lnTo>
                    <a:cubicBezTo>
                      <a:pt x="26" y="0"/>
                      <a:pt x="0" y="26"/>
                      <a:pt x="0" y="58"/>
                    </a:cubicBezTo>
                    <a:cubicBezTo>
                      <a:pt x="0" y="90"/>
                      <a:pt x="26" y="116"/>
                      <a:pt x="58" y="116"/>
                    </a:cubicBezTo>
                    <a:lnTo>
                      <a:pt x="1667" y="116"/>
                    </a:lnTo>
                    <a:cubicBezTo>
                      <a:pt x="1699" y="116"/>
                      <a:pt x="1725" y="90"/>
                      <a:pt x="1725" y="58"/>
                    </a:cubicBezTo>
                    <a:cubicBezTo>
                      <a:pt x="1725" y="26"/>
                      <a:pt x="1699" y="0"/>
                      <a:pt x="16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5" name="Google Shape;625;p45"/>
              <p:cNvSpPr/>
              <p:nvPr/>
            </p:nvSpPr>
            <p:spPr>
              <a:xfrm>
                <a:off x="4791596" y="3033310"/>
                <a:ext cx="197452" cy="13278"/>
              </a:xfrm>
              <a:custGeom>
                <a:rect b="b" l="l" r="r" t="t"/>
                <a:pathLst>
                  <a:path extrusionOk="0" h="116" w="1725">
                    <a:moveTo>
                      <a:pt x="1667" y="0"/>
                    </a:moveTo>
                    <a:lnTo>
                      <a:pt x="58" y="0"/>
                    </a:lnTo>
                    <a:cubicBezTo>
                      <a:pt x="26" y="0"/>
                      <a:pt x="0" y="26"/>
                      <a:pt x="0" y="58"/>
                    </a:cubicBezTo>
                    <a:cubicBezTo>
                      <a:pt x="0" y="90"/>
                      <a:pt x="26" y="116"/>
                      <a:pt x="58" y="116"/>
                    </a:cubicBezTo>
                    <a:lnTo>
                      <a:pt x="1667" y="116"/>
                    </a:lnTo>
                    <a:cubicBezTo>
                      <a:pt x="1699" y="116"/>
                      <a:pt x="1725" y="90"/>
                      <a:pt x="1725" y="58"/>
                    </a:cubicBezTo>
                    <a:cubicBezTo>
                      <a:pt x="1725" y="26"/>
                      <a:pt x="1699" y="0"/>
                      <a:pt x="16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6" name="Google Shape;626;p45"/>
              <p:cNvSpPr/>
              <p:nvPr/>
            </p:nvSpPr>
            <p:spPr>
              <a:xfrm>
                <a:off x="4791596" y="3081957"/>
                <a:ext cx="197452" cy="13278"/>
              </a:xfrm>
              <a:custGeom>
                <a:rect b="b" l="l" r="r" t="t"/>
                <a:pathLst>
                  <a:path extrusionOk="0" h="116" w="1725">
                    <a:moveTo>
                      <a:pt x="1667" y="0"/>
                    </a:moveTo>
                    <a:lnTo>
                      <a:pt x="58" y="0"/>
                    </a:lnTo>
                    <a:cubicBezTo>
                      <a:pt x="26" y="0"/>
                      <a:pt x="0" y="26"/>
                      <a:pt x="0" y="58"/>
                    </a:cubicBezTo>
                    <a:cubicBezTo>
                      <a:pt x="0" y="90"/>
                      <a:pt x="26" y="116"/>
                      <a:pt x="58" y="116"/>
                    </a:cubicBezTo>
                    <a:lnTo>
                      <a:pt x="1667" y="116"/>
                    </a:lnTo>
                    <a:cubicBezTo>
                      <a:pt x="1699" y="116"/>
                      <a:pt x="1725" y="90"/>
                      <a:pt x="1725" y="58"/>
                    </a:cubicBezTo>
                    <a:cubicBezTo>
                      <a:pt x="1725" y="26"/>
                      <a:pt x="1699" y="0"/>
                      <a:pt x="16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7" name="Google Shape;627;p45"/>
              <p:cNvSpPr/>
              <p:nvPr/>
            </p:nvSpPr>
            <p:spPr>
              <a:xfrm>
                <a:off x="4791596" y="3130604"/>
                <a:ext cx="197452" cy="13278"/>
              </a:xfrm>
              <a:custGeom>
                <a:rect b="b" l="l" r="r" t="t"/>
                <a:pathLst>
                  <a:path extrusionOk="0" h="116" w="1725">
                    <a:moveTo>
                      <a:pt x="1667" y="0"/>
                    </a:moveTo>
                    <a:lnTo>
                      <a:pt x="58" y="0"/>
                    </a:lnTo>
                    <a:cubicBezTo>
                      <a:pt x="26" y="0"/>
                      <a:pt x="0" y="26"/>
                      <a:pt x="0" y="58"/>
                    </a:cubicBezTo>
                    <a:cubicBezTo>
                      <a:pt x="0" y="90"/>
                      <a:pt x="26" y="116"/>
                      <a:pt x="58" y="116"/>
                    </a:cubicBezTo>
                    <a:lnTo>
                      <a:pt x="1667" y="116"/>
                    </a:lnTo>
                    <a:cubicBezTo>
                      <a:pt x="1699" y="116"/>
                      <a:pt x="1725" y="90"/>
                      <a:pt x="1725" y="58"/>
                    </a:cubicBezTo>
                    <a:cubicBezTo>
                      <a:pt x="1725" y="26"/>
                      <a:pt x="1699" y="0"/>
                      <a:pt x="16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628" name="Google Shape;628;p45"/>
            <p:cNvGrpSpPr/>
            <p:nvPr/>
          </p:nvGrpSpPr>
          <p:grpSpPr>
            <a:xfrm>
              <a:off x="8150811" y="1789336"/>
              <a:ext cx="453276" cy="414812"/>
              <a:chOff x="1468949" y="2756424"/>
              <a:chExt cx="453276" cy="414812"/>
            </a:xfrm>
          </p:grpSpPr>
          <p:sp>
            <p:nvSpPr>
              <p:cNvPr id="629" name="Google Shape;629;p45"/>
              <p:cNvSpPr/>
              <p:nvPr/>
            </p:nvSpPr>
            <p:spPr>
              <a:xfrm>
                <a:off x="1555254" y="2756424"/>
                <a:ext cx="280668" cy="414812"/>
              </a:xfrm>
              <a:custGeom>
                <a:rect b="b" l="l" r="r" t="t"/>
                <a:pathLst>
                  <a:path extrusionOk="0" h="3624" w="2452">
                    <a:moveTo>
                      <a:pt x="116" y="439"/>
                    </a:moveTo>
                    <a:lnTo>
                      <a:pt x="116" y="265"/>
                    </a:lnTo>
                    <a:cubicBezTo>
                      <a:pt x="116" y="183"/>
                      <a:pt x="183" y="117"/>
                      <a:pt x="265" y="117"/>
                    </a:cubicBezTo>
                    <a:lnTo>
                      <a:pt x="2188" y="117"/>
                    </a:lnTo>
                    <a:cubicBezTo>
                      <a:pt x="2270" y="117"/>
                      <a:pt x="2336" y="183"/>
                      <a:pt x="2336" y="265"/>
                    </a:cubicBezTo>
                    <a:lnTo>
                      <a:pt x="2336" y="439"/>
                    </a:lnTo>
                    <a:lnTo>
                      <a:pt x="116" y="439"/>
                    </a:lnTo>
                    <a:moveTo>
                      <a:pt x="2188" y="0"/>
                    </a:moveTo>
                    <a:lnTo>
                      <a:pt x="265" y="0"/>
                    </a:lnTo>
                    <a:cubicBezTo>
                      <a:pt x="119" y="0"/>
                      <a:pt x="0" y="119"/>
                      <a:pt x="0" y="265"/>
                    </a:cubicBezTo>
                    <a:lnTo>
                      <a:pt x="0" y="3360"/>
                    </a:lnTo>
                    <a:cubicBezTo>
                      <a:pt x="0" y="3505"/>
                      <a:pt x="119" y="3624"/>
                      <a:pt x="265" y="3624"/>
                    </a:cubicBezTo>
                    <a:lnTo>
                      <a:pt x="2188" y="3624"/>
                    </a:lnTo>
                    <a:cubicBezTo>
                      <a:pt x="2334" y="3624"/>
                      <a:pt x="2452" y="3505"/>
                      <a:pt x="2452" y="3360"/>
                    </a:cubicBezTo>
                    <a:lnTo>
                      <a:pt x="2452" y="2342"/>
                    </a:lnTo>
                    <a:cubicBezTo>
                      <a:pt x="2452" y="2310"/>
                      <a:pt x="2426" y="2284"/>
                      <a:pt x="2394" y="2284"/>
                    </a:cubicBezTo>
                    <a:cubicBezTo>
                      <a:pt x="2362" y="2284"/>
                      <a:pt x="2336" y="2310"/>
                      <a:pt x="2336" y="2342"/>
                    </a:cubicBezTo>
                    <a:lnTo>
                      <a:pt x="2336" y="3360"/>
                    </a:lnTo>
                    <a:cubicBezTo>
                      <a:pt x="2336" y="3441"/>
                      <a:pt x="2270" y="3508"/>
                      <a:pt x="2188" y="3508"/>
                    </a:cubicBezTo>
                    <a:lnTo>
                      <a:pt x="265" y="3508"/>
                    </a:lnTo>
                    <a:cubicBezTo>
                      <a:pt x="183" y="3508"/>
                      <a:pt x="116" y="3441"/>
                      <a:pt x="116" y="3360"/>
                    </a:cubicBezTo>
                    <a:lnTo>
                      <a:pt x="116" y="556"/>
                    </a:lnTo>
                    <a:lnTo>
                      <a:pt x="2336" y="556"/>
                    </a:lnTo>
                    <a:lnTo>
                      <a:pt x="2336" y="2095"/>
                    </a:lnTo>
                    <a:cubicBezTo>
                      <a:pt x="2336" y="2127"/>
                      <a:pt x="2362" y="2153"/>
                      <a:pt x="2394" y="2153"/>
                    </a:cubicBezTo>
                    <a:cubicBezTo>
                      <a:pt x="2426" y="2153"/>
                      <a:pt x="2452" y="2127"/>
                      <a:pt x="2452" y="2095"/>
                    </a:cubicBezTo>
                    <a:lnTo>
                      <a:pt x="2452" y="265"/>
                    </a:lnTo>
                    <a:cubicBezTo>
                      <a:pt x="2452" y="119"/>
                      <a:pt x="2334" y="0"/>
                      <a:pt x="218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30" name="Google Shape;630;p45"/>
              <p:cNvSpPr/>
              <p:nvPr/>
            </p:nvSpPr>
            <p:spPr>
              <a:xfrm>
                <a:off x="1468949" y="2792022"/>
                <a:ext cx="73029" cy="343731"/>
              </a:xfrm>
              <a:custGeom>
                <a:rect b="b" l="l" r="r" t="t"/>
                <a:pathLst>
                  <a:path extrusionOk="0" h="3003" w="638">
                    <a:moveTo>
                      <a:pt x="239" y="116"/>
                    </a:moveTo>
                    <a:lnTo>
                      <a:pt x="580" y="116"/>
                    </a:lnTo>
                    <a:cubicBezTo>
                      <a:pt x="612" y="116"/>
                      <a:pt x="638" y="90"/>
                      <a:pt x="638" y="58"/>
                    </a:cubicBezTo>
                    <a:cubicBezTo>
                      <a:pt x="638" y="26"/>
                      <a:pt x="612" y="0"/>
                      <a:pt x="580" y="0"/>
                    </a:cubicBezTo>
                    <a:lnTo>
                      <a:pt x="239" y="0"/>
                    </a:lnTo>
                    <a:cubicBezTo>
                      <a:pt x="107" y="0"/>
                      <a:pt x="0" y="107"/>
                      <a:pt x="0" y="239"/>
                    </a:cubicBezTo>
                    <a:lnTo>
                      <a:pt x="0" y="2763"/>
                    </a:lnTo>
                    <a:cubicBezTo>
                      <a:pt x="0" y="2895"/>
                      <a:pt x="107" y="3003"/>
                      <a:pt x="239" y="3003"/>
                    </a:cubicBezTo>
                    <a:lnTo>
                      <a:pt x="580" y="3003"/>
                    </a:lnTo>
                    <a:cubicBezTo>
                      <a:pt x="612" y="3003"/>
                      <a:pt x="638" y="2977"/>
                      <a:pt x="638" y="2945"/>
                    </a:cubicBezTo>
                    <a:cubicBezTo>
                      <a:pt x="638" y="2913"/>
                      <a:pt x="612" y="2887"/>
                      <a:pt x="580" y="2887"/>
                    </a:cubicBezTo>
                    <a:lnTo>
                      <a:pt x="239" y="2887"/>
                    </a:lnTo>
                    <a:cubicBezTo>
                      <a:pt x="171" y="2887"/>
                      <a:pt x="116" y="2831"/>
                      <a:pt x="116" y="2763"/>
                    </a:cubicBezTo>
                    <a:lnTo>
                      <a:pt x="116" y="559"/>
                    </a:lnTo>
                    <a:lnTo>
                      <a:pt x="580" y="559"/>
                    </a:lnTo>
                    <a:cubicBezTo>
                      <a:pt x="612" y="559"/>
                      <a:pt x="638" y="533"/>
                      <a:pt x="638" y="501"/>
                    </a:cubicBezTo>
                    <a:cubicBezTo>
                      <a:pt x="638" y="469"/>
                      <a:pt x="612" y="443"/>
                      <a:pt x="580" y="443"/>
                    </a:cubicBezTo>
                    <a:lnTo>
                      <a:pt x="116" y="443"/>
                    </a:lnTo>
                    <a:lnTo>
                      <a:pt x="116" y="239"/>
                    </a:lnTo>
                    <a:cubicBezTo>
                      <a:pt x="116" y="171"/>
                      <a:pt x="171" y="116"/>
                      <a:pt x="239" y="1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31" name="Google Shape;631;p45"/>
              <p:cNvSpPr/>
              <p:nvPr/>
            </p:nvSpPr>
            <p:spPr>
              <a:xfrm>
                <a:off x="1849311" y="2792022"/>
                <a:ext cx="72914" cy="343731"/>
              </a:xfrm>
              <a:custGeom>
                <a:rect b="b" l="l" r="r" t="t"/>
                <a:pathLst>
                  <a:path extrusionOk="0" h="3003" w="637">
                    <a:moveTo>
                      <a:pt x="397" y="0"/>
                    </a:moveTo>
                    <a:lnTo>
                      <a:pt x="58" y="0"/>
                    </a:lnTo>
                    <a:cubicBezTo>
                      <a:pt x="26" y="0"/>
                      <a:pt x="0" y="26"/>
                      <a:pt x="0" y="58"/>
                    </a:cubicBezTo>
                    <a:cubicBezTo>
                      <a:pt x="0" y="90"/>
                      <a:pt x="26" y="116"/>
                      <a:pt x="58" y="116"/>
                    </a:cubicBezTo>
                    <a:lnTo>
                      <a:pt x="397" y="116"/>
                    </a:lnTo>
                    <a:cubicBezTo>
                      <a:pt x="465" y="116"/>
                      <a:pt x="521" y="171"/>
                      <a:pt x="521" y="239"/>
                    </a:cubicBezTo>
                    <a:lnTo>
                      <a:pt x="521" y="443"/>
                    </a:lnTo>
                    <a:lnTo>
                      <a:pt x="58" y="443"/>
                    </a:lnTo>
                    <a:cubicBezTo>
                      <a:pt x="26" y="443"/>
                      <a:pt x="0" y="469"/>
                      <a:pt x="0" y="501"/>
                    </a:cubicBezTo>
                    <a:cubicBezTo>
                      <a:pt x="0" y="533"/>
                      <a:pt x="26" y="559"/>
                      <a:pt x="58" y="559"/>
                    </a:cubicBezTo>
                    <a:lnTo>
                      <a:pt x="521" y="559"/>
                    </a:lnTo>
                    <a:lnTo>
                      <a:pt x="521" y="2763"/>
                    </a:lnTo>
                    <a:cubicBezTo>
                      <a:pt x="521" y="2831"/>
                      <a:pt x="465" y="2887"/>
                      <a:pt x="397" y="2887"/>
                    </a:cubicBezTo>
                    <a:lnTo>
                      <a:pt x="58" y="2887"/>
                    </a:lnTo>
                    <a:cubicBezTo>
                      <a:pt x="26" y="2887"/>
                      <a:pt x="0" y="2913"/>
                      <a:pt x="0" y="2945"/>
                    </a:cubicBezTo>
                    <a:cubicBezTo>
                      <a:pt x="0" y="2977"/>
                      <a:pt x="26" y="3003"/>
                      <a:pt x="58" y="3003"/>
                    </a:cubicBezTo>
                    <a:lnTo>
                      <a:pt x="397" y="3003"/>
                    </a:lnTo>
                    <a:cubicBezTo>
                      <a:pt x="530" y="3003"/>
                      <a:pt x="637" y="2895"/>
                      <a:pt x="637" y="2763"/>
                    </a:cubicBezTo>
                    <a:lnTo>
                      <a:pt x="637" y="239"/>
                    </a:lnTo>
                    <a:cubicBezTo>
                      <a:pt x="637" y="107"/>
                      <a:pt x="530" y="0"/>
                      <a:pt x="39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32" name="Google Shape;632;p45"/>
              <p:cNvSpPr/>
              <p:nvPr/>
            </p:nvSpPr>
            <p:spPr>
              <a:xfrm>
                <a:off x="1584557" y="2781606"/>
                <a:ext cx="16254" cy="13278"/>
              </a:xfrm>
              <a:custGeom>
                <a:rect b="b" l="l" r="r" t="t"/>
                <a:pathLst>
                  <a:path extrusionOk="0" h="116" w="142">
                    <a:moveTo>
                      <a:pt x="84" y="0"/>
                    </a:moveTo>
                    <a:lnTo>
                      <a:pt x="58" y="0"/>
                    </a:lnTo>
                    <a:cubicBezTo>
                      <a:pt x="26" y="0"/>
                      <a:pt x="0" y="26"/>
                      <a:pt x="0" y="58"/>
                    </a:cubicBezTo>
                    <a:cubicBezTo>
                      <a:pt x="0" y="90"/>
                      <a:pt x="26" y="116"/>
                      <a:pt x="58" y="116"/>
                    </a:cubicBezTo>
                    <a:lnTo>
                      <a:pt x="84" y="116"/>
                    </a:lnTo>
                    <a:cubicBezTo>
                      <a:pt x="116" y="116"/>
                      <a:pt x="142" y="90"/>
                      <a:pt x="142" y="58"/>
                    </a:cubicBezTo>
                    <a:cubicBezTo>
                      <a:pt x="142" y="26"/>
                      <a:pt x="116" y="0"/>
                      <a:pt x="84"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33" name="Google Shape;633;p45"/>
              <p:cNvSpPr/>
              <p:nvPr/>
            </p:nvSpPr>
            <p:spPr>
              <a:xfrm>
                <a:off x="1613287" y="2781606"/>
                <a:ext cx="16254" cy="13278"/>
              </a:xfrm>
              <a:custGeom>
                <a:rect b="b" l="l" r="r" t="t"/>
                <a:pathLst>
                  <a:path extrusionOk="0" h="116" w="142">
                    <a:moveTo>
                      <a:pt x="84" y="0"/>
                    </a:moveTo>
                    <a:lnTo>
                      <a:pt x="58" y="0"/>
                    </a:lnTo>
                    <a:cubicBezTo>
                      <a:pt x="26" y="0"/>
                      <a:pt x="0" y="26"/>
                      <a:pt x="0" y="58"/>
                    </a:cubicBezTo>
                    <a:cubicBezTo>
                      <a:pt x="0" y="90"/>
                      <a:pt x="26" y="116"/>
                      <a:pt x="58" y="116"/>
                    </a:cubicBezTo>
                    <a:lnTo>
                      <a:pt x="84" y="116"/>
                    </a:lnTo>
                    <a:cubicBezTo>
                      <a:pt x="116" y="116"/>
                      <a:pt x="142" y="90"/>
                      <a:pt x="142" y="58"/>
                    </a:cubicBezTo>
                    <a:cubicBezTo>
                      <a:pt x="142" y="26"/>
                      <a:pt x="116" y="0"/>
                      <a:pt x="84"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34" name="Google Shape;634;p45"/>
              <p:cNvSpPr/>
              <p:nvPr/>
            </p:nvSpPr>
            <p:spPr>
              <a:xfrm>
                <a:off x="1642018" y="2781606"/>
                <a:ext cx="16254" cy="13278"/>
              </a:xfrm>
              <a:custGeom>
                <a:rect b="b" l="l" r="r" t="t"/>
                <a:pathLst>
                  <a:path extrusionOk="0" h="116" w="142">
                    <a:moveTo>
                      <a:pt x="84" y="0"/>
                    </a:moveTo>
                    <a:lnTo>
                      <a:pt x="58" y="0"/>
                    </a:lnTo>
                    <a:cubicBezTo>
                      <a:pt x="26" y="0"/>
                      <a:pt x="0" y="26"/>
                      <a:pt x="0" y="58"/>
                    </a:cubicBezTo>
                    <a:cubicBezTo>
                      <a:pt x="0" y="90"/>
                      <a:pt x="26" y="116"/>
                      <a:pt x="58" y="116"/>
                    </a:cubicBezTo>
                    <a:lnTo>
                      <a:pt x="84" y="116"/>
                    </a:lnTo>
                    <a:cubicBezTo>
                      <a:pt x="116" y="116"/>
                      <a:pt x="142" y="90"/>
                      <a:pt x="142" y="58"/>
                    </a:cubicBezTo>
                    <a:cubicBezTo>
                      <a:pt x="142" y="26"/>
                      <a:pt x="116" y="0"/>
                      <a:pt x="84"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35" name="Google Shape;635;p45"/>
              <p:cNvSpPr/>
              <p:nvPr/>
            </p:nvSpPr>
            <p:spPr>
              <a:xfrm>
                <a:off x="1589937" y="2850856"/>
                <a:ext cx="211417" cy="159217"/>
              </a:xfrm>
              <a:custGeom>
                <a:rect b="b" l="l" r="r" t="t"/>
                <a:pathLst>
                  <a:path extrusionOk="0" h="1391" w="1847">
                    <a:moveTo>
                      <a:pt x="116" y="1218"/>
                    </a:moveTo>
                    <a:lnTo>
                      <a:pt x="116" y="173"/>
                    </a:lnTo>
                    <a:lnTo>
                      <a:pt x="825" y="696"/>
                    </a:lnTo>
                    <a:lnTo>
                      <a:pt x="116" y="1218"/>
                    </a:lnTo>
                    <a:moveTo>
                      <a:pt x="1612" y="1275"/>
                    </a:moveTo>
                    <a:lnTo>
                      <a:pt x="235" y="1275"/>
                    </a:lnTo>
                    <a:lnTo>
                      <a:pt x="923" y="768"/>
                    </a:lnTo>
                    <a:lnTo>
                      <a:pt x="1612" y="1275"/>
                    </a:lnTo>
                    <a:moveTo>
                      <a:pt x="1731" y="173"/>
                    </a:moveTo>
                    <a:lnTo>
                      <a:pt x="1731" y="1218"/>
                    </a:lnTo>
                    <a:lnTo>
                      <a:pt x="1021" y="696"/>
                    </a:lnTo>
                    <a:lnTo>
                      <a:pt x="1731" y="173"/>
                    </a:lnTo>
                    <a:moveTo>
                      <a:pt x="1847" y="1274"/>
                    </a:moveTo>
                    <a:lnTo>
                      <a:pt x="1847" y="117"/>
                    </a:lnTo>
                    <a:cubicBezTo>
                      <a:pt x="1847" y="52"/>
                      <a:pt x="1795" y="0"/>
                      <a:pt x="1730" y="0"/>
                    </a:cubicBezTo>
                    <a:lnTo>
                      <a:pt x="1340" y="0"/>
                    </a:lnTo>
                    <a:cubicBezTo>
                      <a:pt x="1307" y="0"/>
                      <a:pt x="1281" y="26"/>
                      <a:pt x="1281" y="58"/>
                    </a:cubicBezTo>
                    <a:cubicBezTo>
                      <a:pt x="1281" y="90"/>
                      <a:pt x="1307" y="116"/>
                      <a:pt x="1340" y="116"/>
                    </a:cubicBezTo>
                    <a:lnTo>
                      <a:pt x="1612" y="116"/>
                    </a:lnTo>
                    <a:lnTo>
                      <a:pt x="923" y="623"/>
                    </a:lnTo>
                    <a:lnTo>
                      <a:pt x="235" y="116"/>
                    </a:lnTo>
                    <a:lnTo>
                      <a:pt x="1092" y="116"/>
                    </a:lnTo>
                    <a:cubicBezTo>
                      <a:pt x="1124" y="116"/>
                      <a:pt x="1150" y="90"/>
                      <a:pt x="1150" y="58"/>
                    </a:cubicBezTo>
                    <a:cubicBezTo>
                      <a:pt x="1150" y="26"/>
                      <a:pt x="1124" y="0"/>
                      <a:pt x="1092" y="0"/>
                    </a:cubicBezTo>
                    <a:lnTo>
                      <a:pt x="117" y="0"/>
                    </a:lnTo>
                    <a:cubicBezTo>
                      <a:pt x="52" y="0"/>
                      <a:pt x="0" y="52"/>
                      <a:pt x="0" y="117"/>
                    </a:cubicBezTo>
                    <a:lnTo>
                      <a:pt x="0" y="1274"/>
                    </a:lnTo>
                    <a:cubicBezTo>
                      <a:pt x="0" y="1339"/>
                      <a:pt x="52" y="1391"/>
                      <a:pt x="117" y="1391"/>
                    </a:cubicBezTo>
                    <a:lnTo>
                      <a:pt x="1730" y="1391"/>
                    </a:lnTo>
                    <a:cubicBezTo>
                      <a:pt x="1795" y="1391"/>
                      <a:pt x="1847" y="1339"/>
                      <a:pt x="1847" y="127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36" name="Google Shape;636;p45"/>
              <p:cNvSpPr/>
              <p:nvPr/>
            </p:nvSpPr>
            <p:spPr>
              <a:xfrm>
                <a:off x="1609510" y="3035256"/>
                <a:ext cx="172270" cy="48074"/>
              </a:xfrm>
              <a:custGeom>
                <a:rect b="b" l="l" r="r" t="t"/>
                <a:pathLst>
                  <a:path extrusionOk="0" h="420" w="1505">
                    <a:moveTo>
                      <a:pt x="1505" y="299"/>
                    </a:moveTo>
                    <a:lnTo>
                      <a:pt x="1505" y="121"/>
                    </a:lnTo>
                    <a:cubicBezTo>
                      <a:pt x="1505" y="55"/>
                      <a:pt x="1451" y="0"/>
                      <a:pt x="1384" y="0"/>
                    </a:cubicBezTo>
                    <a:lnTo>
                      <a:pt x="121" y="0"/>
                    </a:lnTo>
                    <a:cubicBezTo>
                      <a:pt x="54" y="0"/>
                      <a:pt x="0" y="55"/>
                      <a:pt x="0" y="121"/>
                    </a:cubicBezTo>
                    <a:lnTo>
                      <a:pt x="0" y="299"/>
                    </a:lnTo>
                    <a:cubicBezTo>
                      <a:pt x="0" y="365"/>
                      <a:pt x="54" y="420"/>
                      <a:pt x="121" y="420"/>
                    </a:cubicBezTo>
                    <a:lnTo>
                      <a:pt x="410" y="420"/>
                    </a:lnTo>
                    <a:cubicBezTo>
                      <a:pt x="442" y="420"/>
                      <a:pt x="468" y="394"/>
                      <a:pt x="468" y="361"/>
                    </a:cubicBezTo>
                    <a:cubicBezTo>
                      <a:pt x="468" y="329"/>
                      <a:pt x="442" y="303"/>
                      <a:pt x="410" y="303"/>
                    </a:cubicBezTo>
                    <a:lnTo>
                      <a:pt x="121" y="303"/>
                    </a:lnTo>
                    <a:cubicBezTo>
                      <a:pt x="118" y="303"/>
                      <a:pt x="116" y="301"/>
                      <a:pt x="116" y="299"/>
                    </a:cubicBezTo>
                    <a:lnTo>
                      <a:pt x="116" y="121"/>
                    </a:lnTo>
                    <a:cubicBezTo>
                      <a:pt x="116" y="119"/>
                      <a:pt x="118" y="117"/>
                      <a:pt x="121" y="117"/>
                    </a:cubicBezTo>
                    <a:lnTo>
                      <a:pt x="1384" y="117"/>
                    </a:lnTo>
                    <a:cubicBezTo>
                      <a:pt x="1387" y="117"/>
                      <a:pt x="1389" y="119"/>
                      <a:pt x="1389" y="121"/>
                    </a:cubicBezTo>
                    <a:lnTo>
                      <a:pt x="1389" y="299"/>
                    </a:lnTo>
                    <a:cubicBezTo>
                      <a:pt x="1389" y="301"/>
                      <a:pt x="1387" y="303"/>
                      <a:pt x="1384" y="303"/>
                    </a:cubicBezTo>
                    <a:lnTo>
                      <a:pt x="657" y="303"/>
                    </a:lnTo>
                    <a:cubicBezTo>
                      <a:pt x="625" y="303"/>
                      <a:pt x="599" y="329"/>
                      <a:pt x="599" y="361"/>
                    </a:cubicBezTo>
                    <a:cubicBezTo>
                      <a:pt x="599" y="394"/>
                      <a:pt x="625" y="420"/>
                      <a:pt x="657" y="420"/>
                    </a:cubicBezTo>
                    <a:lnTo>
                      <a:pt x="1384" y="420"/>
                    </a:lnTo>
                    <a:cubicBezTo>
                      <a:pt x="1451" y="420"/>
                      <a:pt x="1505" y="365"/>
                      <a:pt x="1505" y="29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37" name="Google Shape;637;p45"/>
              <p:cNvSpPr/>
              <p:nvPr/>
            </p:nvSpPr>
            <p:spPr>
              <a:xfrm>
                <a:off x="1599094" y="3106338"/>
                <a:ext cx="28387" cy="13278"/>
              </a:xfrm>
              <a:custGeom>
                <a:rect b="b" l="l" r="r" t="t"/>
                <a:pathLst>
                  <a:path extrusionOk="0" h="116" w="248">
                    <a:moveTo>
                      <a:pt x="58" y="0"/>
                    </a:moveTo>
                    <a:cubicBezTo>
                      <a:pt x="26" y="0"/>
                      <a:pt x="0" y="26"/>
                      <a:pt x="0" y="58"/>
                    </a:cubicBezTo>
                    <a:cubicBezTo>
                      <a:pt x="0" y="90"/>
                      <a:pt x="26" y="116"/>
                      <a:pt x="58" y="116"/>
                    </a:cubicBezTo>
                    <a:lnTo>
                      <a:pt x="190" y="116"/>
                    </a:lnTo>
                    <a:cubicBezTo>
                      <a:pt x="222" y="116"/>
                      <a:pt x="248" y="90"/>
                      <a:pt x="248" y="58"/>
                    </a:cubicBezTo>
                    <a:cubicBezTo>
                      <a:pt x="248" y="26"/>
                      <a:pt x="222" y="0"/>
                      <a:pt x="190"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38" name="Google Shape;638;p45"/>
              <p:cNvSpPr/>
              <p:nvPr/>
            </p:nvSpPr>
            <p:spPr>
              <a:xfrm>
                <a:off x="1764608" y="3106338"/>
                <a:ext cx="28502" cy="13278"/>
              </a:xfrm>
              <a:custGeom>
                <a:rect b="b" l="l" r="r" t="t"/>
                <a:pathLst>
                  <a:path extrusionOk="0" h="116" w="249">
                    <a:moveTo>
                      <a:pt x="58" y="116"/>
                    </a:moveTo>
                    <a:lnTo>
                      <a:pt x="190" y="116"/>
                    </a:lnTo>
                    <a:cubicBezTo>
                      <a:pt x="223" y="116"/>
                      <a:pt x="249" y="90"/>
                      <a:pt x="249" y="58"/>
                    </a:cubicBezTo>
                    <a:cubicBezTo>
                      <a:pt x="249" y="26"/>
                      <a:pt x="223" y="0"/>
                      <a:pt x="190"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39" name="Google Shape;639;p45"/>
              <p:cNvSpPr/>
              <p:nvPr/>
            </p:nvSpPr>
            <p:spPr>
              <a:xfrm>
                <a:off x="1637324" y="3106338"/>
                <a:ext cx="117784" cy="13278"/>
              </a:xfrm>
              <a:custGeom>
                <a:rect b="b" l="l" r="r" t="t"/>
                <a:pathLst>
                  <a:path extrusionOk="0" h="116" w="1029">
                    <a:moveTo>
                      <a:pt x="58" y="0"/>
                    </a:moveTo>
                    <a:cubicBezTo>
                      <a:pt x="26" y="0"/>
                      <a:pt x="0" y="26"/>
                      <a:pt x="0" y="58"/>
                    </a:cubicBezTo>
                    <a:cubicBezTo>
                      <a:pt x="0" y="90"/>
                      <a:pt x="26" y="116"/>
                      <a:pt x="58" y="116"/>
                    </a:cubicBezTo>
                    <a:lnTo>
                      <a:pt x="971" y="116"/>
                    </a:lnTo>
                    <a:cubicBezTo>
                      <a:pt x="1003" y="116"/>
                      <a:pt x="1029" y="90"/>
                      <a:pt x="1029" y="58"/>
                    </a:cubicBezTo>
                    <a:cubicBezTo>
                      <a:pt x="1029" y="26"/>
                      <a:pt x="1003" y="0"/>
                      <a:pt x="971"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640" name="Google Shape;640;p45"/>
            <p:cNvGrpSpPr/>
            <p:nvPr/>
          </p:nvGrpSpPr>
          <p:grpSpPr>
            <a:xfrm>
              <a:off x="5504936" y="450222"/>
              <a:ext cx="254341" cy="453272"/>
              <a:chOff x="6681961" y="2088760"/>
              <a:chExt cx="254341" cy="453272"/>
            </a:xfrm>
          </p:grpSpPr>
          <p:sp>
            <p:nvSpPr>
              <p:cNvPr id="641" name="Google Shape;641;p45"/>
              <p:cNvSpPr/>
              <p:nvPr/>
            </p:nvSpPr>
            <p:spPr>
              <a:xfrm>
                <a:off x="6681961" y="2088760"/>
                <a:ext cx="254341" cy="453272"/>
              </a:xfrm>
              <a:custGeom>
                <a:rect b="b" l="l" r="r" t="t"/>
                <a:pathLst>
                  <a:path extrusionOk="0" h="3960" w="2222">
                    <a:moveTo>
                      <a:pt x="2106" y="3463"/>
                    </a:moveTo>
                    <a:cubicBezTo>
                      <a:pt x="2106" y="3673"/>
                      <a:pt x="1936" y="3844"/>
                      <a:pt x="1726" y="3844"/>
                    </a:cubicBezTo>
                    <a:lnTo>
                      <a:pt x="497" y="3844"/>
                    </a:lnTo>
                    <a:cubicBezTo>
                      <a:pt x="287" y="3844"/>
                      <a:pt x="116" y="3673"/>
                      <a:pt x="116" y="3463"/>
                    </a:cubicBezTo>
                    <a:lnTo>
                      <a:pt x="116" y="497"/>
                    </a:lnTo>
                    <a:cubicBezTo>
                      <a:pt x="116" y="287"/>
                      <a:pt x="287" y="116"/>
                      <a:pt x="497" y="116"/>
                    </a:cubicBezTo>
                    <a:lnTo>
                      <a:pt x="500" y="116"/>
                    </a:lnTo>
                    <a:lnTo>
                      <a:pt x="564" y="267"/>
                    </a:lnTo>
                    <a:cubicBezTo>
                      <a:pt x="602" y="355"/>
                      <a:pt x="688" y="412"/>
                      <a:pt x="783" y="412"/>
                    </a:cubicBezTo>
                    <a:lnTo>
                      <a:pt x="1439" y="412"/>
                    </a:lnTo>
                    <a:cubicBezTo>
                      <a:pt x="1535" y="412"/>
                      <a:pt x="1621" y="355"/>
                      <a:pt x="1658" y="267"/>
                    </a:cubicBezTo>
                    <a:lnTo>
                      <a:pt x="1723" y="116"/>
                    </a:lnTo>
                    <a:lnTo>
                      <a:pt x="1726" y="116"/>
                    </a:lnTo>
                    <a:cubicBezTo>
                      <a:pt x="1936" y="116"/>
                      <a:pt x="2106" y="287"/>
                      <a:pt x="2106" y="497"/>
                    </a:cubicBezTo>
                    <a:lnTo>
                      <a:pt x="2106" y="3463"/>
                    </a:lnTo>
                    <a:moveTo>
                      <a:pt x="1597" y="116"/>
                    </a:moveTo>
                    <a:lnTo>
                      <a:pt x="1552" y="222"/>
                    </a:lnTo>
                    <a:cubicBezTo>
                      <a:pt x="1532" y="267"/>
                      <a:pt x="1488" y="296"/>
                      <a:pt x="1439" y="296"/>
                    </a:cubicBezTo>
                    <a:lnTo>
                      <a:pt x="783" y="296"/>
                    </a:lnTo>
                    <a:cubicBezTo>
                      <a:pt x="734" y="296"/>
                      <a:pt x="690" y="267"/>
                      <a:pt x="671" y="222"/>
                    </a:cubicBezTo>
                    <a:lnTo>
                      <a:pt x="626" y="116"/>
                    </a:lnTo>
                    <a:lnTo>
                      <a:pt x="1597" y="116"/>
                    </a:lnTo>
                    <a:moveTo>
                      <a:pt x="1726" y="0"/>
                    </a:moveTo>
                    <a:lnTo>
                      <a:pt x="497" y="0"/>
                    </a:lnTo>
                    <a:cubicBezTo>
                      <a:pt x="223" y="0"/>
                      <a:pt x="0" y="223"/>
                      <a:pt x="0" y="497"/>
                    </a:cubicBezTo>
                    <a:lnTo>
                      <a:pt x="0" y="3463"/>
                    </a:lnTo>
                    <a:cubicBezTo>
                      <a:pt x="0" y="3737"/>
                      <a:pt x="223" y="3960"/>
                      <a:pt x="497" y="3960"/>
                    </a:cubicBezTo>
                    <a:lnTo>
                      <a:pt x="1726" y="3960"/>
                    </a:lnTo>
                    <a:cubicBezTo>
                      <a:pt x="2000" y="3960"/>
                      <a:pt x="2222" y="3737"/>
                      <a:pt x="2222" y="3463"/>
                    </a:cubicBezTo>
                    <a:lnTo>
                      <a:pt x="2222" y="497"/>
                    </a:lnTo>
                    <a:cubicBezTo>
                      <a:pt x="2222" y="223"/>
                      <a:pt x="2000" y="0"/>
                      <a:pt x="1726"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42" name="Google Shape;642;p45"/>
              <p:cNvSpPr/>
              <p:nvPr/>
            </p:nvSpPr>
            <p:spPr>
              <a:xfrm>
                <a:off x="6726831" y="2167854"/>
                <a:ext cx="163799" cy="58490"/>
              </a:xfrm>
              <a:custGeom>
                <a:rect b="b" l="l" r="r" t="t"/>
                <a:pathLst>
                  <a:path extrusionOk="0" h="511" w="1431">
                    <a:moveTo>
                      <a:pt x="138" y="511"/>
                    </a:moveTo>
                    <a:lnTo>
                      <a:pt x="1293" y="511"/>
                    </a:lnTo>
                    <a:cubicBezTo>
                      <a:pt x="1369" y="511"/>
                      <a:pt x="1431" y="449"/>
                      <a:pt x="1431" y="372"/>
                    </a:cubicBezTo>
                    <a:lnTo>
                      <a:pt x="1431" y="139"/>
                    </a:lnTo>
                    <a:cubicBezTo>
                      <a:pt x="1431" y="62"/>
                      <a:pt x="1369" y="0"/>
                      <a:pt x="1293" y="0"/>
                    </a:cubicBezTo>
                    <a:lnTo>
                      <a:pt x="1078" y="0"/>
                    </a:lnTo>
                    <a:cubicBezTo>
                      <a:pt x="1046" y="0"/>
                      <a:pt x="1020" y="26"/>
                      <a:pt x="1020" y="58"/>
                    </a:cubicBezTo>
                    <a:cubicBezTo>
                      <a:pt x="1020" y="90"/>
                      <a:pt x="1046" y="116"/>
                      <a:pt x="1078" y="116"/>
                    </a:cubicBezTo>
                    <a:lnTo>
                      <a:pt x="1293" y="116"/>
                    </a:lnTo>
                    <a:cubicBezTo>
                      <a:pt x="1305" y="116"/>
                      <a:pt x="1315" y="126"/>
                      <a:pt x="1315" y="139"/>
                    </a:cubicBezTo>
                    <a:lnTo>
                      <a:pt x="1315" y="372"/>
                    </a:lnTo>
                    <a:cubicBezTo>
                      <a:pt x="1315" y="385"/>
                      <a:pt x="1305" y="395"/>
                      <a:pt x="1293" y="395"/>
                    </a:cubicBezTo>
                    <a:lnTo>
                      <a:pt x="138" y="395"/>
                    </a:lnTo>
                    <a:cubicBezTo>
                      <a:pt x="126" y="395"/>
                      <a:pt x="116" y="385"/>
                      <a:pt x="116" y="372"/>
                    </a:cubicBezTo>
                    <a:lnTo>
                      <a:pt x="116" y="139"/>
                    </a:lnTo>
                    <a:cubicBezTo>
                      <a:pt x="116" y="126"/>
                      <a:pt x="126" y="116"/>
                      <a:pt x="138" y="116"/>
                    </a:cubicBezTo>
                    <a:lnTo>
                      <a:pt x="831" y="116"/>
                    </a:lnTo>
                    <a:cubicBezTo>
                      <a:pt x="863" y="116"/>
                      <a:pt x="889" y="90"/>
                      <a:pt x="889" y="58"/>
                    </a:cubicBezTo>
                    <a:cubicBezTo>
                      <a:pt x="889" y="26"/>
                      <a:pt x="863" y="0"/>
                      <a:pt x="831" y="0"/>
                    </a:cubicBezTo>
                    <a:lnTo>
                      <a:pt x="138" y="0"/>
                    </a:lnTo>
                    <a:cubicBezTo>
                      <a:pt x="62" y="0"/>
                      <a:pt x="0" y="62"/>
                      <a:pt x="0" y="139"/>
                    </a:cubicBezTo>
                    <a:lnTo>
                      <a:pt x="0" y="372"/>
                    </a:lnTo>
                    <a:cubicBezTo>
                      <a:pt x="0" y="449"/>
                      <a:pt x="62" y="511"/>
                      <a:pt x="138" y="511"/>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43" name="Google Shape;643;p45"/>
              <p:cNvSpPr/>
              <p:nvPr/>
            </p:nvSpPr>
            <p:spPr>
              <a:xfrm>
                <a:off x="6714125" y="2253930"/>
                <a:ext cx="190126" cy="126596"/>
              </a:xfrm>
              <a:custGeom>
                <a:rect b="b" l="l" r="r" t="t"/>
                <a:pathLst>
                  <a:path extrusionOk="0" h="1106" w="1661">
                    <a:moveTo>
                      <a:pt x="1545" y="978"/>
                    </a:moveTo>
                    <a:lnTo>
                      <a:pt x="1313" y="978"/>
                    </a:lnTo>
                    <a:lnTo>
                      <a:pt x="1313" y="837"/>
                    </a:lnTo>
                    <a:cubicBezTo>
                      <a:pt x="1313" y="726"/>
                      <a:pt x="1276" y="623"/>
                      <a:pt x="1213" y="540"/>
                    </a:cubicBezTo>
                    <a:lnTo>
                      <a:pt x="1380" y="374"/>
                    </a:lnTo>
                    <a:cubicBezTo>
                      <a:pt x="1483" y="497"/>
                      <a:pt x="1545" y="657"/>
                      <a:pt x="1545" y="830"/>
                    </a:cubicBezTo>
                    <a:lnTo>
                      <a:pt x="1545" y="978"/>
                    </a:lnTo>
                    <a:moveTo>
                      <a:pt x="924" y="951"/>
                    </a:moveTo>
                    <a:cubicBezTo>
                      <a:pt x="895" y="978"/>
                      <a:pt x="857" y="992"/>
                      <a:pt x="817" y="989"/>
                    </a:cubicBezTo>
                    <a:cubicBezTo>
                      <a:pt x="746" y="985"/>
                      <a:pt x="688" y="926"/>
                      <a:pt x="685" y="854"/>
                    </a:cubicBezTo>
                    <a:cubicBezTo>
                      <a:pt x="682" y="801"/>
                      <a:pt x="710" y="751"/>
                      <a:pt x="756" y="724"/>
                    </a:cubicBezTo>
                    <a:cubicBezTo>
                      <a:pt x="769" y="717"/>
                      <a:pt x="779" y="704"/>
                      <a:pt x="783" y="689"/>
                    </a:cubicBezTo>
                    <a:lnTo>
                      <a:pt x="826" y="528"/>
                    </a:lnTo>
                    <a:lnTo>
                      <a:pt x="870" y="689"/>
                    </a:lnTo>
                    <a:cubicBezTo>
                      <a:pt x="874" y="704"/>
                      <a:pt x="883" y="717"/>
                      <a:pt x="897" y="724"/>
                    </a:cubicBezTo>
                    <a:cubicBezTo>
                      <a:pt x="941" y="750"/>
                      <a:pt x="968" y="797"/>
                      <a:pt x="968" y="848"/>
                    </a:cubicBezTo>
                    <a:cubicBezTo>
                      <a:pt x="968" y="887"/>
                      <a:pt x="952" y="924"/>
                      <a:pt x="924" y="951"/>
                    </a:cubicBezTo>
                    <a:moveTo>
                      <a:pt x="1298" y="291"/>
                    </a:moveTo>
                    <a:lnTo>
                      <a:pt x="1133" y="456"/>
                    </a:lnTo>
                    <a:cubicBezTo>
                      <a:pt x="1066" y="402"/>
                      <a:pt x="986" y="365"/>
                      <a:pt x="898" y="353"/>
                    </a:cubicBezTo>
                    <a:cubicBezTo>
                      <a:pt x="885" y="325"/>
                      <a:pt x="858" y="308"/>
                      <a:pt x="826" y="308"/>
                    </a:cubicBezTo>
                    <a:cubicBezTo>
                      <a:pt x="795" y="308"/>
                      <a:pt x="767" y="326"/>
                      <a:pt x="754" y="354"/>
                    </a:cubicBezTo>
                    <a:cubicBezTo>
                      <a:pt x="671" y="367"/>
                      <a:pt x="593" y="401"/>
                      <a:pt x="527" y="455"/>
                    </a:cubicBezTo>
                    <a:lnTo>
                      <a:pt x="362" y="291"/>
                    </a:lnTo>
                    <a:cubicBezTo>
                      <a:pt x="491" y="180"/>
                      <a:pt x="657" y="116"/>
                      <a:pt x="830" y="116"/>
                    </a:cubicBezTo>
                    <a:cubicBezTo>
                      <a:pt x="1009" y="116"/>
                      <a:pt x="1173" y="182"/>
                      <a:pt x="1298" y="291"/>
                    </a:cubicBezTo>
                    <a:moveTo>
                      <a:pt x="830" y="0"/>
                    </a:moveTo>
                    <a:cubicBezTo>
                      <a:pt x="537" y="0"/>
                      <a:pt x="262" y="157"/>
                      <a:pt x="113" y="411"/>
                    </a:cubicBezTo>
                    <a:cubicBezTo>
                      <a:pt x="97" y="438"/>
                      <a:pt x="106" y="474"/>
                      <a:pt x="134" y="490"/>
                    </a:cubicBezTo>
                    <a:cubicBezTo>
                      <a:pt x="162" y="506"/>
                      <a:pt x="197" y="497"/>
                      <a:pt x="213" y="469"/>
                    </a:cubicBezTo>
                    <a:cubicBezTo>
                      <a:pt x="233" y="435"/>
                      <a:pt x="256" y="403"/>
                      <a:pt x="281" y="373"/>
                    </a:cubicBezTo>
                    <a:lnTo>
                      <a:pt x="446" y="539"/>
                    </a:lnTo>
                    <a:cubicBezTo>
                      <a:pt x="382" y="622"/>
                      <a:pt x="348" y="723"/>
                      <a:pt x="348" y="830"/>
                    </a:cubicBezTo>
                    <a:lnTo>
                      <a:pt x="348" y="978"/>
                    </a:lnTo>
                    <a:lnTo>
                      <a:pt x="116" y="978"/>
                    </a:lnTo>
                    <a:lnTo>
                      <a:pt x="116" y="830"/>
                    </a:lnTo>
                    <a:cubicBezTo>
                      <a:pt x="116" y="781"/>
                      <a:pt x="121" y="731"/>
                      <a:pt x="131" y="683"/>
                    </a:cubicBezTo>
                    <a:cubicBezTo>
                      <a:pt x="137" y="652"/>
                      <a:pt x="117" y="621"/>
                      <a:pt x="86" y="615"/>
                    </a:cubicBezTo>
                    <a:cubicBezTo>
                      <a:pt x="55" y="608"/>
                      <a:pt x="24" y="628"/>
                      <a:pt x="17" y="660"/>
                    </a:cubicBezTo>
                    <a:cubicBezTo>
                      <a:pt x="5" y="715"/>
                      <a:pt x="0" y="773"/>
                      <a:pt x="0" y="830"/>
                    </a:cubicBezTo>
                    <a:lnTo>
                      <a:pt x="0" y="999"/>
                    </a:lnTo>
                    <a:cubicBezTo>
                      <a:pt x="0" y="1051"/>
                      <a:pt x="43" y="1094"/>
                      <a:pt x="95" y="1094"/>
                    </a:cubicBezTo>
                    <a:lnTo>
                      <a:pt x="368" y="1094"/>
                    </a:lnTo>
                    <a:cubicBezTo>
                      <a:pt x="421" y="1094"/>
                      <a:pt x="464" y="1051"/>
                      <a:pt x="464" y="999"/>
                    </a:cubicBezTo>
                    <a:lnTo>
                      <a:pt x="464" y="830"/>
                    </a:lnTo>
                    <a:cubicBezTo>
                      <a:pt x="464" y="731"/>
                      <a:pt x="503" y="639"/>
                      <a:pt x="573" y="569"/>
                    </a:cubicBezTo>
                    <a:cubicBezTo>
                      <a:pt x="615" y="528"/>
                      <a:pt x="665" y="498"/>
                      <a:pt x="719" y="481"/>
                    </a:cubicBezTo>
                    <a:lnTo>
                      <a:pt x="677" y="637"/>
                    </a:lnTo>
                    <a:cubicBezTo>
                      <a:pt x="606" y="688"/>
                      <a:pt x="565" y="771"/>
                      <a:pt x="569" y="860"/>
                    </a:cubicBezTo>
                    <a:cubicBezTo>
                      <a:pt x="575" y="989"/>
                      <a:pt x="681" y="1097"/>
                      <a:pt x="810" y="1105"/>
                    </a:cubicBezTo>
                    <a:cubicBezTo>
                      <a:pt x="816" y="1106"/>
                      <a:pt x="821" y="1106"/>
                      <a:pt x="827" y="1106"/>
                    </a:cubicBezTo>
                    <a:cubicBezTo>
                      <a:pt x="893" y="1106"/>
                      <a:pt x="955" y="1081"/>
                      <a:pt x="1003" y="1036"/>
                    </a:cubicBezTo>
                    <a:cubicBezTo>
                      <a:pt x="1055" y="987"/>
                      <a:pt x="1084" y="919"/>
                      <a:pt x="1084" y="848"/>
                    </a:cubicBezTo>
                    <a:cubicBezTo>
                      <a:pt x="1084" y="764"/>
                      <a:pt x="1043" y="686"/>
                      <a:pt x="976" y="637"/>
                    </a:cubicBezTo>
                    <a:lnTo>
                      <a:pt x="933" y="479"/>
                    </a:lnTo>
                    <a:cubicBezTo>
                      <a:pt x="1085" y="525"/>
                      <a:pt x="1197" y="668"/>
                      <a:pt x="1197" y="837"/>
                    </a:cubicBezTo>
                    <a:lnTo>
                      <a:pt x="1197" y="999"/>
                    </a:lnTo>
                    <a:cubicBezTo>
                      <a:pt x="1197" y="1051"/>
                      <a:pt x="1240" y="1094"/>
                      <a:pt x="1293" y="1094"/>
                    </a:cubicBezTo>
                    <a:lnTo>
                      <a:pt x="1565" y="1094"/>
                    </a:lnTo>
                    <a:cubicBezTo>
                      <a:pt x="1618" y="1094"/>
                      <a:pt x="1661" y="1051"/>
                      <a:pt x="1661" y="999"/>
                    </a:cubicBezTo>
                    <a:lnTo>
                      <a:pt x="1661" y="830"/>
                    </a:lnTo>
                    <a:cubicBezTo>
                      <a:pt x="1661" y="372"/>
                      <a:pt x="1288" y="0"/>
                      <a:pt x="83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44" name="Google Shape;644;p45"/>
              <p:cNvSpPr/>
              <p:nvPr/>
            </p:nvSpPr>
            <p:spPr>
              <a:xfrm>
                <a:off x="6715499" y="2398955"/>
                <a:ext cx="186463" cy="48532"/>
              </a:xfrm>
              <a:custGeom>
                <a:rect b="b" l="l" r="r" t="t"/>
                <a:pathLst>
                  <a:path extrusionOk="0" h="424" w="1629">
                    <a:moveTo>
                      <a:pt x="1515" y="0"/>
                    </a:moveTo>
                    <a:lnTo>
                      <a:pt x="1370" y="0"/>
                    </a:lnTo>
                    <a:cubicBezTo>
                      <a:pt x="1338" y="0"/>
                      <a:pt x="1312" y="26"/>
                      <a:pt x="1312" y="58"/>
                    </a:cubicBezTo>
                    <a:cubicBezTo>
                      <a:pt x="1312" y="90"/>
                      <a:pt x="1338" y="116"/>
                      <a:pt x="1370" y="116"/>
                    </a:cubicBezTo>
                    <a:lnTo>
                      <a:pt x="1513" y="116"/>
                    </a:lnTo>
                    <a:lnTo>
                      <a:pt x="1513" y="308"/>
                    </a:lnTo>
                    <a:lnTo>
                      <a:pt x="116" y="308"/>
                    </a:lnTo>
                    <a:lnTo>
                      <a:pt x="116" y="116"/>
                    </a:lnTo>
                    <a:lnTo>
                      <a:pt x="1123" y="116"/>
                    </a:lnTo>
                    <a:cubicBezTo>
                      <a:pt x="1155" y="116"/>
                      <a:pt x="1181" y="90"/>
                      <a:pt x="1181" y="58"/>
                    </a:cubicBezTo>
                    <a:cubicBezTo>
                      <a:pt x="1181" y="26"/>
                      <a:pt x="1155" y="0"/>
                      <a:pt x="1123" y="0"/>
                    </a:cubicBezTo>
                    <a:lnTo>
                      <a:pt x="114" y="0"/>
                    </a:lnTo>
                    <a:cubicBezTo>
                      <a:pt x="51" y="0"/>
                      <a:pt x="0" y="51"/>
                      <a:pt x="0" y="114"/>
                    </a:cubicBezTo>
                    <a:lnTo>
                      <a:pt x="0" y="310"/>
                    </a:lnTo>
                    <a:cubicBezTo>
                      <a:pt x="0" y="373"/>
                      <a:pt x="51" y="424"/>
                      <a:pt x="114" y="424"/>
                    </a:cubicBezTo>
                    <a:lnTo>
                      <a:pt x="1515" y="424"/>
                    </a:lnTo>
                    <a:cubicBezTo>
                      <a:pt x="1578" y="424"/>
                      <a:pt x="1629" y="373"/>
                      <a:pt x="1629" y="310"/>
                    </a:cubicBezTo>
                    <a:lnTo>
                      <a:pt x="1629" y="114"/>
                    </a:lnTo>
                    <a:cubicBezTo>
                      <a:pt x="1629" y="51"/>
                      <a:pt x="1578" y="0"/>
                      <a:pt x="1515"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45" name="Google Shape;645;p45"/>
              <p:cNvSpPr/>
              <p:nvPr/>
            </p:nvSpPr>
            <p:spPr>
              <a:xfrm>
                <a:off x="6715499" y="2469693"/>
                <a:ext cx="27243" cy="13278"/>
              </a:xfrm>
              <a:custGeom>
                <a:rect b="b" l="l" r="r" t="t"/>
                <a:pathLst>
                  <a:path extrusionOk="0" h="116" w="238">
                    <a:moveTo>
                      <a:pt x="180" y="0"/>
                    </a:moveTo>
                    <a:lnTo>
                      <a:pt x="58" y="0"/>
                    </a:lnTo>
                    <a:cubicBezTo>
                      <a:pt x="26" y="0"/>
                      <a:pt x="0" y="26"/>
                      <a:pt x="0" y="58"/>
                    </a:cubicBezTo>
                    <a:cubicBezTo>
                      <a:pt x="0" y="90"/>
                      <a:pt x="26" y="116"/>
                      <a:pt x="58" y="116"/>
                    </a:cubicBezTo>
                    <a:lnTo>
                      <a:pt x="180" y="116"/>
                    </a:lnTo>
                    <a:cubicBezTo>
                      <a:pt x="212" y="116"/>
                      <a:pt x="238" y="90"/>
                      <a:pt x="238" y="58"/>
                    </a:cubicBezTo>
                    <a:cubicBezTo>
                      <a:pt x="238" y="26"/>
                      <a:pt x="212" y="0"/>
                      <a:pt x="180"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46" name="Google Shape;646;p45"/>
              <p:cNvSpPr/>
              <p:nvPr/>
            </p:nvSpPr>
            <p:spPr>
              <a:xfrm>
                <a:off x="6874717" y="2469693"/>
                <a:ext cx="27243" cy="13278"/>
              </a:xfrm>
              <a:custGeom>
                <a:rect b="b" l="l" r="r" t="t"/>
                <a:pathLst>
                  <a:path extrusionOk="0" h="116" w="238">
                    <a:moveTo>
                      <a:pt x="180" y="0"/>
                    </a:moveTo>
                    <a:lnTo>
                      <a:pt x="58" y="0"/>
                    </a:lnTo>
                    <a:cubicBezTo>
                      <a:pt x="26" y="0"/>
                      <a:pt x="0" y="26"/>
                      <a:pt x="0" y="58"/>
                    </a:cubicBezTo>
                    <a:cubicBezTo>
                      <a:pt x="0" y="90"/>
                      <a:pt x="26" y="116"/>
                      <a:pt x="58" y="116"/>
                    </a:cubicBezTo>
                    <a:lnTo>
                      <a:pt x="180" y="116"/>
                    </a:lnTo>
                    <a:cubicBezTo>
                      <a:pt x="212" y="116"/>
                      <a:pt x="238" y="90"/>
                      <a:pt x="238" y="58"/>
                    </a:cubicBezTo>
                    <a:cubicBezTo>
                      <a:pt x="238" y="26"/>
                      <a:pt x="212" y="0"/>
                      <a:pt x="180"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47" name="Google Shape;647;p45"/>
              <p:cNvSpPr/>
              <p:nvPr/>
            </p:nvSpPr>
            <p:spPr>
              <a:xfrm>
                <a:off x="6757965" y="2469693"/>
                <a:ext cx="102217" cy="13278"/>
              </a:xfrm>
              <a:custGeom>
                <a:rect b="b" l="l" r="r" t="t"/>
                <a:pathLst>
                  <a:path extrusionOk="0" h="116" w="893">
                    <a:moveTo>
                      <a:pt x="834" y="0"/>
                    </a:moveTo>
                    <a:lnTo>
                      <a:pt x="58" y="0"/>
                    </a:lnTo>
                    <a:cubicBezTo>
                      <a:pt x="26" y="0"/>
                      <a:pt x="0" y="26"/>
                      <a:pt x="0" y="58"/>
                    </a:cubicBezTo>
                    <a:cubicBezTo>
                      <a:pt x="0" y="90"/>
                      <a:pt x="26" y="116"/>
                      <a:pt x="58" y="116"/>
                    </a:cubicBezTo>
                    <a:lnTo>
                      <a:pt x="834" y="116"/>
                    </a:lnTo>
                    <a:cubicBezTo>
                      <a:pt x="867" y="116"/>
                      <a:pt x="893" y="90"/>
                      <a:pt x="893" y="58"/>
                    </a:cubicBezTo>
                    <a:cubicBezTo>
                      <a:pt x="893" y="26"/>
                      <a:pt x="867" y="0"/>
                      <a:pt x="834" y="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pic>
          <p:nvPicPr>
            <p:cNvPr id="648" name="Google Shape;648;p45"/>
            <p:cNvPicPr preferRelativeResize="0"/>
            <p:nvPr/>
          </p:nvPicPr>
          <p:blipFill>
            <a:blip r:embed="rId3">
              <a:alphaModFix/>
            </a:blip>
            <a:stretch>
              <a:fillRect/>
            </a:stretch>
          </p:blipFill>
          <p:spPr>
            <a:xfrm flipH="1">
              <a:off x="8228561" y="1059594"/>
              <a:ext cx="297375" cy="297375"/>
            </a:xfrm>
            <a:prstGeom prst="rect">
              <a:avLst/>
            </a:prstGeom>
            <a:noFill/>
            <a:ln>
              <a:noFill/>
            </a:ln>
            <a:effectLst>
              <a:outerShdw blurRad="57150" rotWithShape="0" algn="bl" dir="5400000" dist="19050">
                <a:schemeClr val="accent4"/>
              </a:outerShdw>
            </a:effectLst>
          </p:spPr>
        </p:pic>
        <p:pic>
          <p:nvPicPr>
            <p:cNvPr id="649" name="Google Shape;649;p45"/>
            <p:cNvPicPr preferRelativeResize="0"/>
            <p:nvPr/>
          </p:nvPicPr>
          <p:blipFill>
            <a:blip r:embed="rId3">
              <a:alphaModFix/>
            </a:blip>
            <a:stretch>
              <a:fillRect/>
            </a:stretch>
          </p:blipFill>
          <p:spPr>
            <a:xfrm flipH="1">
              <a:off x="8228561" y="528157"/>
              <a:ext cx="297375" cy="297375"/>
            </a:xfrm>
            <a:prstGeom prst="rect">
              <a:avLst/>
            </a:prstGeom>
            <a:noFill/>
            <a:ln>
              <a:noFill/>
            </a:ln>
            <a:effectLst>
              <a:outerShdw blurRad="57150" rotWithShape="0" algn="bl" dir="5400000" dist="19050">
                <a:schemeClr val="accent4"/>
              </a:outerShdw>
            </a:effectLst>
          </p:spPr>
        </p:pic>
        <p:cxnSp>
          <p:nvCxnSpPr>
            <p:cNvPr id="650" name="Google Shape;650;p45"/>
            <p:cNvCxnSpPr>
              <a:stCxn id="612" idx="3"/>
              <a:endCxn id="648" idx="1"/>
            </p:cNvCxnSpPr>
            <p:nvPr/>
          </p:nvCxnSpPr>
          <p:spPr>
            <a:xfrm rot="10800000">
              <a:off x="8525794" y="1208338"/>
              <a:ext cx="165600" cy="788400"/>
            </a:xfrm>
            <a:prstGeom prst="bentConnector3">
              <a:avLst>
                <a:gd fmla="val -143795" name="adj1"/>
              </a:avLst>
            </a:prstGeom>
            <a:noFill/>
            <a:ln cap="flat" cmpd="sng" w="9525">
              <a:solidFill>
                <a:schemeClr val="dk2"/>
              </a:solidFill>
              <a:prstDash val="dash"/>
              <a:round/>
              <a:headEnd len="med" w="med" type="none"/>
              <a:tailEnd len="med" w="med" type="none"/>
            </a:ln>
          </p:spPr>
        </p:cxnSp>
        <p:cxnSp>
          <p:nvCxnSpPr>
            <p:cNvPr id="651" name="Google Shape;651;p45"/>
            <p:cNvCxnSpPr>
              <a:stCxn id="648" idx="0"/>
              <a:endCxn id="649" idx="2"/>
            </p:cNvCxnSpPr>
            <p:nvPr/>
          </p:nvCxnSpPr>
          <p:spPr>
            <a:xfrm rot="-5400000">
              <a:off x="8260548" y="942294"/>
              <a:ext cx="234000" cy="600"/>
            </a:xfrm>
            <a:prstGeom prst="bentConnector3">
              <a:avLst>
                <a:gd fmla="val 50013" name="adj1"/>
              </a:avLst>
            </a:prstGeom>
            <a:noFill/>
            <a:ln cap="flat" cmpd="sng" w="9525">
              <a:solidFill>
                <a:schemeClr val="dk2"/>
              </a:solidFill>
              <a:prstDash val="dash"/>
              <a:round/>
              <a:headEnd len="med" w="med" type="none"/>
              <a:tailEnd len="med" w="med" type="none"/>
            </a:ln>
          </p:spPr>
        </p:cxnSp>
      </p:grpSp>
      <p:grpSp>
        <p:nvGrpSpPr>
          <p:cNvPr id="652" name="Google Shape;652;p45"/>
          <p:cNvGrpSpPr/>
          <p:nvPr/>
        </p:nvGrpSpPr>
        <p:grpSpPr>
          <a:xfrm>
            <a:off x="3195632" y="2852119"/>
            <a:ext cx="5614754" cy="1954100"/>
            <a:chOff x="3195632" y="2852119"/>
            <a:chExt cx="5614754" cy="1954100"/>
          </a:xfrm>
        </p:grpSpPr>
        <p:pic>
          <p:nvPicPr>
            <p:cNvPr id="653" name="Google Shape;653;p45"/>
            <p:cNvPicPr preferRelativeResize="0"/>
            <p:nvPr/>
          </p:nvPicPr>
          <p:blipFill>
            <a:blip r:embed="rId3">
              <a:alphaModFix/>
            </a:blip>
            <a:stretch>
              <a:fillRect/>
            </a:stretch>
          </p:blipFill>
          <p:spPr>
            <a:xfrm flipH="1">
              <a:off x="6695861" y="4508844"/>
              <a:ext cx="297375" cy="297375"/>
            </a:xfrm>
            <a:prstGeom prst="rect">
              <a:avLst/>
            </a:prstGeom>
            <a:noFill/>
            <a:ln>
              <a:noFill/>
            </a:ln>
            <a:effectLst>
              <a:outerShdw blurRad="57150" rotWithShape="0" algn="bl" dir="5400000" dist="19050">
                <a:schemeClr val="accent4"/>
              </a:outerShdw>
            </a:effectLst>
          </p:spPr>
        </p:pic>
        <p:pic>
          <p:nvPicPr>
            <p:cNvPr id="654" name="Google Shape;654;p45"/>
            <p:cNvPicPr preferRelativeResize="0"/>
            <p:nvPr/>
          </p:nvPicPr>
          <p:blipFill>
            <a:blip r:embed="rId3">
              <a:alphaModFix/>
            </a:blip>
            <a:stretch>
              <a:fillRect/>
            </a:stretch>
          </p:blipFill>
          <p:spPr>
            <a:xfrm flipH="1">
              <a:off x="7949036" y="4186982"/>
              <a:ext cx="297375" cy="297375"/>
            </a:xfrm>
            <a:prstGeom prst="rect">
              <a:avLst/>
            </a:prstGeom>
            <a:noFill/>
            <a:ln>
              <a:noFill/>
            </a:ln>
            <a:effectLst>
              <a:outerShdw blurRad="57150" rotWithShape="0" algn="bl" dir="5400000" dist="19050">
                <a:schemeClr val="accent4"/>
              </a:outerShdw>
            </a:effectLst>
          </p:spPr>
        </p:pic>
        <p:pic>
          <p:nvPicPr>
            <p:cNvPr id="655" name="Google Shape;655;p45"/>
            <p:cNvPicPr preferRelativeResize="0"/>
            <p:nvPr/>
          </p:nvPicPr>
          <p:blipFill>
            <a:blip r:embed="rId3">
              <a:alphaModFix/>
            </a:blip>
            <a:stretch>
              <a:fillRect/>
            </a:stretch>
          </p:blipFill>
          <p:spPr>
            <a:xfrm flipH="1">
              <a:off x="8513011" y="2852119"/>
              <a:ext cx="297375" cy="297375"/>
            </a:xfrm>
            <a:prstGeom prst="rect">
              <a:avLst/>
            </a:prstGeom>
            <a:noFill/>
            <a:ln>
              <a:noFill/>
            </a:ln>
            <a:effectLst>
              <a:outerShdw blurRad="57150" rotWithShape="0" algn="bl" dir="5400000" dist="19050">
                <a:schemeClr val="accent4"/>
              </a:outerShdw>
            </a:effectLst>
          </p:spPr>
        </p:pic>
        <p:cxnSp>
          <p:nvCxnSpPr>
            <p:cNvPr id="656" name="Google Shape;656;p45"/>
            <p:cNvCxnSpPr>
              <a:stCxn id="653" idx="1"/>
              <a:endCxn id="654" idx="3"/>
            </p:cNvCxnSpPr>
            <p:nvPr/>
          </p:nvCxnSpPr>
          <p:spPr>
            <a:xfrm flipH="1" rot="10800000">
              <a:off x="6993236" y="4335632"/>
              <a:ext cx="955800" cy="321900"/>
            </a:xfrm>
            <a:prstGeom prst="bentConnector3">
              <a:avLst>
                <a:gd fmla="val 50000" name="adj1"/>
              </a:avLst>
            </a:prstGeom>
            <a:noFill/>
            <a:ln cap="flat" cmpd="sng" w="9525">
              <a:solidFill>
                <a:schemeClr val="dk2"/>
              </a:solidFill>
              <a:prstDash val="dash"/>
              <a:round/>
              <a:headEnd len="med" w="med" type="none"/>
              <a:tailEnd len="med" w="med" type="none"/>
            </a:ln>
          </p:spPr>
        </p:cxnSp>
        <p:cxnSp>
          <p:nvCxnSpPr>
            <p:cNvPr id="657" name="Google Shape;657;p45"/>
            <p:cNvCxnSpPr>
              <a:stCxn id="654" idx="1"/>
              <a:endCxn id="655" idx="2"/>
            </p:cNvCxnSpPr>
            <p:nvPr/>
          </p:nvCxnSpPr>
          <p:spPr>
            <a:xfrm flipH="1" rot="10800000">
              <a:off x="8246411" y="3149470"/>
              <a:ext cx="415200" cy="1186200"/>
            </a:xfrm>
            <a:prstGeom prst="bentConnector2">
              <a:avLst/>
            </a:prstGeom>
            <a:noFill/>
            <a:ln cap="flat" cmpd="sng" w="9525">
              <a:solidFill>
                <a:schemeClr val="dk2"/>
              </a:solidFill>
              <a:prstDash val="dash"/>
              <a:round/>
              <a:headEnd len="med" w="med" type="none"/>
              <a:tailEnd len="med" w="med" type="none"/>
            </a:ln>
          </p:spPr>
        </p:cxnSp>
        <p:pic>
          <p:nvPicPr>
            <p:cNvPr id="658" name="Google Shape;658;p45"/>
            <p:cNvPicPr preferRelativeResize="0"/>
            <p:nvPr/>
          </p:nvPicPr>
          <p:blipFill>
            <a:blip r:embed="rId3">
              <a:alphaModFix/>
            </a:blip>
            <a:stretch>
              <a:fillRect/>
            </a:stretch>
          </p:blipFill>
          <p:spPr>
            <a:xfrm>
              <a:off x="3195632" y="3926450"/>
              <a:ext cx="628319" cy="628300"/>
            </a:xfrm>
            <a:prstGeom prst="rect">
              <a:avLst/>
            </a:prstGeom>
            <a:noFill/>
            <a:ln>
              <a:noFill/>
            </a:ln>
            <a:effectLst>
              <a:outerShdw blurRad="57150" rotWithShape="0" algn="bl" dir="5400000" dist="19050">
                <a:schemeClr val="accent4"/>
              </a:outerShdw>
            </a:effectLst>
          </p:spPr>
        </p:pic>
        <p:grpSp>
          <p:nvGrpSpPr>
            <p:cNvPr id="659" name="Google Shape;659;p45"/>
            <p:cNvGrpSpPr/>
            <p:nvPr/>
          </p:nvGrpSpPr>
          <p:grpSpPr>
            <a:xfrm>
              <a:off x="3284358" y="4013972"/>
              <a:ext cx="450878" cy="453272"/>
              <a:chOff x="5305308" y="2088760"/>
              <a:chExt cx="450878" cy="453272"/>
            </a:xfrm>
          </p:grpSpPr>
          <p:sp>
            <p:nvSpPr>
              <p:cNvPr id="660" name="Google Shape;660;p45"/>
              <p:cNvSpPr/>
              <p:nvPr/>
            </p:nvSpPr>
            <p:spPr>
              <a:xfrm>
                <a:off x="5305308" y="2088760"/>
                <a:ext cx="450878" cy="453272"/>
              </a:xfrm>
              <a:custGeom>
                <a:rect b="b" l="l" r="r" t="t"/>
                <a:pathLst>
                  <a:path extrusionOk="0" h="3960" w="3939">
                    <a:moveTo>
                      <a:pt x="3824" y="787"/>
                    </a:moveTo>
                    <a:cubicBezTo>
                      <a:pt x="3824" y="818"/>
                      <a:pt x="3799" y="843"/>
                      <a:pt x="3768" y="843"/>
                    </a:cubicBezTo>
                    <a:lnTo>
                      <a:pt x="3161" y="843"/>
                    </a:lnTo>
                    <a:cubicBezTo>
                      <a:pt x="3146" y="843"/>
                      <a:pt x="3131" y="849"/>
                      <a:pt x="3120" y="860"/>
                    </a:cubicBezTo>
                    <a:lnTo>
                      <a:pt x="3057" y="924"/>
                    </a:lnTo>
                    <a:lnTo>
                      <a:pt x="2993" y="860"/>
                    </a:lnTo>
                    <a:cubicBezTo>
                      <a:pt x="2982" y="849"/>
                      <a:pt x="2967" y="843"/>
                      <a:pt x="2952" y="843"/>
                    </a:cubicBezTo>
                    <a:lnTo>
                      <a:pt x="2669" y="843"/>
                    </a:lnTo>
                    <a:lnTo>
                      <a:pt x="2669" y="843"/>
                    </a:lnTo>
                    <a:lnTo>
                      <a:pt x="2512" y="843"/>
                    </a:lnTo>
                    <a:cubicBezTo>
                      <a:pt x="2481" y="843"/>
                      <a:pt x="2456" y="818"/>
                      <a:pt x="2456" y="787"/>
                    </a:cubicBezTo>
                    <a:lnTo>
                      <a:pt x="2456" y="171"/>
                    </a:lnTo>
                    <a:cubicBezTo>
                      <a:pt x="2456" y="141"/>
                      <a:pt x="2481" y="116"/>
                      <a:pt x="2512" y="116"/>
                    </a:cubicBezTo>
                    <a:lnTo>
                      <a:pt x="3768" y="116"/>
                    </a:lnTo>
                    <a:cubicBezTo>
                      <a:pt x="3799" y="116"/>
                      <a:pt x="3824" y="141"/>
                      <a:pt x="3824" y="171"/>
                    </a:cubicBezTo>
                    <a:lnTo>
                      <a:pt x="3824" y="787"/>
                    </a:lnTo>
                    <a:moveTo>
                      <a:pt x="3464" y="1376"/>
                    </a:moveTo>
                    <a:cubicBezTo>
                      <a:pt x="3276" y="1284"/>
                      <a:pt x="3045" y="1210"/>
                      <a:pt x="2789" y="1160"/>
                    </a:cubicBezTo>
                    <a:cubicBezTo>
                      <a:pt x="2775" y="1091"/>
                      <a:pt x="2760" y="1023"/>
                      <a:pt x="2743" y="959"/>
                    </a:cubicBezTo>
                    <a:lnTo>
                      <a:pt x="2928" y="959"/>
                    </a:lnTo>
                    <a:lnTo>
                      <a:pt x="2996" y="1026"/>
                    </a:lnTo>
                    <a:cubicBezTo>
                      <a:pt x="3013" y="1042"/>
                      <a:pt x="3035" y="1051"/>
                      <a:pt x="3057" y="1051"/>
                    </a:cubicBezTo>
                    <a:cubicBezTo>
                      <a:pt x="3079" y="1051"/>
                      <a:pt x="3101" y="1042"/>
                      <a:pt x="3117" y="1026"/>
                    </a:cubicBezTo>
                    <a:lnTo>
                      <a:pt x="3185" y="959"/>
                    </a:lnTo>
                    <a:lnTo>
                      <a:pt x="3216" y="959"/>
                    </a:lnTo>
                    <a:cubicBezTo>
                      <a:pt x="3320" y="1084"/>
                      <a:pt x="3403" y="1226"/>
                      <a:pt x="3464" y="1376"/>
                    </a:cubicBezTo>
                    <a:moveTo>
                      <a:pt x="2573" y="3474"/>
                    </a:moveTo>
                    <a:cubicBezTo>
                      <a:pt x="2666" y="3285"/>
                      <a:pt x="2739" y="3054"/>
                      <a:pt x="2789" y="2798"/>
                    </a:cubicBezTo>
                    <a:cubicBezTo>
                      <a:pt x="3044" y="2748"/>
                      <a:pt x="3275" y="2675"/>
                      <a:pt x="3464" y="2583"/>
                    </a:cubicBezTo>
                    <a:cubicBezTo>
                      <a:pt x="3300" y="2987"/>
                      <a:pt x="2977" y="3310"/>
                      <a:pt x="2573" y="3474"/>
                    </a:cubicBezTo>
                    <a:moveTo>
                      <a:pt x="1427" y="3001"/>
                    </a:moveTo>
                    <a:lnTo>
                      <a:pt x="1316" y="3001"/>
                    </a:lnTo>
                    <a:cubicBezTo>
                      <a:pt x="1300" y="2943"/>
                      <a:pt x="1286" y="2882"/>
                      <a:pt x="1273" y="2820"/>
                    </a:cubicBezTo>
                    <a:cubicBezTo>
                      <a:pt x="1475" y="2853"/>
                      <a:pt x="1691" y="2872"/>
                      <a:pt x="1912" y="2875"/>
                    </a:cubicBezTo>
                    <a:lnTo>
                      <a:pt x="1912" y="3590"/>
                    </a:lnTo>
                    <a:cubicBezTo>
                      <a:pt x="1806" y="3586"/>
                      <a:pt x="1701" y="3572"/>
                      <a:pt x="1599" y="3548"/>
                    </a:cubicBezTo>
                    <a:lnTo>
                      <a:pt x="1599" y="3173"/>
                    </a:lnTo>
                    <a:cubicBezTo>
                      <a:pt x="1599" y="3078"/>
                      <a:pt x="1522" y="3001"/>
                      <a:pt x="1427" y="3001"/>
                    </a:cubicBezTo>
                    <a:moveTo>
                      <a:pt x="943" y="2933"/>
                    </a:moveTo>
                    <a:cubicBezTo>
                      <a:pt x="910" y="2900"/>
                      <a:pt x="855" y="2900"/>
                      <a:pt x="822" y="2933"/>
                    </a:cubicBezTo>
                    <a:lnTo>
                      <a:pt x="754" y="3001"/>
                    </a:lnTo>
                    <a:lnTo>
                      <a:pt x="724" y="3001"/>
                    </a:lnTo>
                    <a:cubicBezTo>
                      <a:pt x="620" y="2875"/>
                      <a:pt x="536" y="2733"/>
                      <a:pt x="476" y="2583"/>
                    </a:cubicBezTo>
                    <a:cubicBezTo>
                      <a:pt x="664" y="2675"/>
                      <a:pt x="895" y="2748"/>
                      <a:pt x="1150" y="2798"/>
                    </a:cubicBezTo>
                    <a:cubicBezTo>
                      <a:pt x="1164" y="2868"/>
                      <a:pt x="1179" y="2936"/>
                      <a:pt x="1196" y="3001"/>
                    </a:cubicBezTo>
                    <a:lnTo>
                      <a:pt x="1011" y="3001"/>
                    </a:lnTo>
                    <a:lnTo>
                      <a:pt x="943" y="2933"/>
                    </a:lnTo>
                    <a:moveTo>
                      <a:pt x="1366" y="487"/>
                    </a:moveTo>
                    <a:cubicBezTo>
                      <a:pt x="1274" y="675"/>
                      <a:pt x="1201" y="906"/>
                      <a:pt x="1151" y="1161"/>
                    </a:cubicBezTo>
                    <a:cubicBezTo>
                      <a:pt x="895" y="1211"/>
                      <a:pt x="665" y="1284"/>
                      <a:pt x="476" y="1376"/>
                    </a:cubicBezTo>
                    <a:cubicBezTo>
                      <a:pt x="639" y="973"/>
                      <a:pt x="962" y="650"/>
                      <a:pt x="1366" y="487"/>
                    </a:cubicBezTo>
                    <a:moveTo>
                      <a:pt x="2027" y="2759"/>
                    </a:moveTo>
                    <a:lnTo>
                      <a:pt x="2027" y="2037"/>
                    </a:lnTo>
                    <a:lnTo>
                      <a:pt x="2749" y="2037"/>
                    </a:lnTo>
                    <a:cubicBezTo>
                      <a:pt x="2746" y="2267"/>
                      <a:pt x="2726" y="2491"/>
                      <a:pt x="2690" y="2699"/>
                    </a:cubicBezTo>
                    <a:cubicBezTo>
                      <a:pt x="2481" y="2735"/>
                      <a:pt x="2258" y="2756"/>
                      <a:pt x="2027" y="2759"/>
                    </a:cubicBezTo>
                    <a:moveTo>
                      <a:pt x="1912" y="370"/>
                    </a:moveTo>
                    <a:lnTo>
                      <a:pt x="1912" y="1084"/>
                    </a:lnTo>
                    <a:cubicBezTo>
                      <a:pt x="1691" y="1087"/>
                      <a:pt x="1475" y="1106"/>
                      <a:pt x="1273" y="1139"/>
                    </a:cubicBezTo>
                    <a:cubicBezTo>
                      <a:pt x="1331" y="862"/>
                      <a:pt x="1417" y="617"/>
                      <a:pt x="1527" y="431"/>
                    </a:cubicBezTo>
                    <a:cubicBezTo>
                      <a:pt x="1650" y="396"/>
                      <a:pt x="1779" y="375"/>
                      <a:pt x="1912" y="370"/>
                    </a:cubicBezTo>
                    <a:moveTo>
                      <a:pt x="1190" y="2037"/>
                    </a:moveTo>
                    <a:lnTo>
                      <a:pt x="1310" y="2037"/>
                    </a:lnTo>
                    <a:cubicBezTo>
                      <a:pt x="1342" y="2037"/>
                      <a:pt x="1368" y="2011"/>
                      <a:pt x="1368" y="1980"/>
                    </a:cubicBezTo>
                    <a:cubicBezTo>
                      <a:pt x="1368" y="1948"/>
                      <a:pt x="1342" y="1922"/>
                      <a:pt x="1310" y="1922"/>
                    </a:cubicBezTo>
                    <a:lnTo>
                      <a:pt x="1190" y="1922"/>
                    </a:lnTo>
                    <a:cubicBezTo>
                      <a:pt x="1193" y="1692"/>
                      <a:pt x="1214" y="1468"/>
                      <a:pt x="1250" y="1260"/>
                    </a:cubicBezTo>
                    <a:cubicBezTo>
                      <a:pt x="1458" y="1224"/>
                      <a:pt x="1682" y="1203"/>
                      <a:pt x="1912" y="1200"/>
                    </a:cubicBezTo>
                    <a:lnTo>
                      <a:pt x="1912" y="1922"/>
                    </a:lnTo>
                    <a:lnTo>
                      <a:pt x="1557" y="1922"/>
                    </a:lnTo>
                    <a:cubicBezTo>
                      <a:pt x="1525" y="1922"/>
                      <a:pt x="1499" y="1948"/>
                      <a:pt x="1499" y="1980"/>
                    </a:cubicBezTo>
                    <a:cubicBezTo>
                      <a:pt x="1499" y="2011"/>
                      <a:pt x="1525" y="2037"/>
                      <a:pt x="1557" y="2037"/>
                    </a:cubicBezTo>
                    <a:lnTo>
                      <a:pt x="1912" y="2037"/>
                    </a:lnTo>
                    <a:lnTo>
                      <a:pt x="1912" y="2759"/>
                    </a:lnTo>
                    <a:cubicBezTo>
                      <a:pt x="1682" y="2756"/>
                      <a:pt x="1458" y="2735"/>
                      <a:pt x="1250" y="2699"/>
                    </a:cubicBezTo>
                    <a:cubicBezTo>
                      <a:pt x="1213" y="2490"/>
                      <a:pt x="1193" y="2266"/>
                      <a:pt x="1190" y="2037"/>
                    </a:cubicBezTo>
                    <a:moveTo>
                      <a:pt x="420" y="1537"/>
                    </a:moveTo>
                    <a:cubicBezTo>
                      <a:pt x="606" y="1427"/>
                      <a:pt x="851" y="1340"/>
                      <a:pt x="1129" y="1283"/>
                    </a:cubicBezTo>
                    <a:cubicBezTo>
                      <a:pt x="1096" y="1485"/>
                      <a:pt x="1077" y="1701"/>
                      <a:pt x="1075" y="1922"/>
                    </a:cubicBezTo>
                    <a:lnTo>
                      <a:pt x="359" y="1922"/>
                    </a:lnTo>
                    <a:cubicBezTo>
                      <a:pt x="364" y="1789"/>
                      <a:pt x="385" y="1660"/>
                      <a:pt x="420" y="1537"/>
                    </a:cubicBezTo>
                    <a:moveTo>
                      <a:pt x="359" y="2037"/>
                    </a:moveTo>
                    <a:lnTo>
                      <a:pt x="1075" y="2037"/>
                    </a:lnTo>
                    <a:cubicBezTo>
                      <a:pt x="1077" y="2257"/>
                      <a:pt x="1096" y="2473"/>
                      <a:pt x="1129" y="2676"/>
                    </a:cubicBezTo>
                    <a:cubicBezTo>
                      <a:pt x="851" y="2618"/>
                      <a:pt x="606" y="2532"/>
                      <a:pt x="421" y="2423"/>
                    </a:cubicBezTo>
                    <a:cubicBezTo>
                      <a:pt x="385" y="2298"/>
                      <a:pt x="364" y="2168"/>
                      <a:pt x="359" y="2037"/>
                    </a:cubicBezTo>
                    <a:moveTo>
                      <a:pt x="2027" y="3590"/>
                    </a:moveTo>
                    <a:lnTo>
                      <a:pt x="2027" y="2875"/>
                    </a:lnTo>
                    <a:cubicBezTo>
                      <a:pt x="2248" y="2872"/>
                      <a:pt x="2464" y="2853"/>
                      <a:pt x="2667" y="2820"/>
                    </a:cubicBezTo>
                    <a:cubicBezTo>
                      <a:pt x="2609" y="3098"/>
                      <a:pt x="2522" y="3343"/>
                      <a:pt x="2413" y="3529"/>
                    </a:cubicBezTo>
                    <a:cubicBezTo>
                      <a:pt x="2290" y="3564"/>
                      <a:pt x="2161" y="3585"/>
                      <a:pt x="2027" y="3590"/>
                    </a:cubicBezTo>
                    <a:moveTo>
                      <a:pt x="3519" y="2422"/>
                    </a:moveTo>
                    <a:cubicBezTo>
                      <a:pt x="3333" y="2532"/>
                      <a:pt x="3089" y="2619"/>
                      <a:pt x="2810" y="2677"/>
                    </a:cubicBezTo>
                    <a:cubicBezTo>
                      <a:pt x="2843" y="2474"/>
                      <a:pt x="2862" y="2258"/>
                      <a:pt x="2865" y="2037"/>
                    </a:cubicBezTo>
                    <a:lnTo>
                      <a:pt x="3580" y="2037"/>
                    </a:lnTo>
                    <a:cubicBezTo>
                      <a:pt x="3575" y="2170"/>
                      <a:pt x="3554" y="2299"/>
                      <a:pt x="3519" y="2422"/>
                    </a:cubicBezTo>
                    <a:moveTo>
                      <a:pt x="3580" y="1922"/>
                    </a:moveTo>
                    <a:lnTo>
                      <a:pt x="2865" y="1922"/>
                    </a:lnTo>
                    <a:cubicBezTo>
                      <a:pt x="2862" y="1702"/>
                      <a:pt x="2844" y="1486"/>
                      <a:pt x="2811" y="1283"/>
                    </a:cubicBezTo>
                    <a:cubicBezTo>
                      <a:pt x="3090" y="1341"/>
                      <a:pt x="3335" y="1428"/>
                      <a:pt x="3519" y="1536"/>
                    </a:cubicBezTo>
                    <a:cubicBezTo>
                      <a:pt x="3555" y="1661"/>
                      <a:pt x="3575" y="1791"/>
                      <a:pt x="3580" y="1922"/>
                    </a:cubicBezTo>
                    <a:moveTo>
                      <a:pt x="2512" y="959"/>
                    </a:moveTo>
                    <a:lnTo>
                      <a:pt x="2624" y="959"/>
                    </a:lnTo>
                    <a:cubicBezTo>
                      <a:pt x="2639" y="1016"/>
                      <a:pt x="2654" y="1077"/>
                      <a:pt x="2667" y="1138"/>
                    </a:cubicBezTo>
                    <a:cubicBezTo>
                      <a:pt x="2621" y="1131"/>
                      <a:pt x="2575" y="1124"/>
                      <a:pt x="2529" y="1119"/>
                    </a:cubicBezTo>
                    <a:cubicBezTo>
                      <a:pt x="2497" y="1114"/>
                      <a:pt x="2468" y="1137"/>
                      <a:pt x="2464" y="1169"/>
                    </a:cubicBezTo>
                    <a:cubicBezTo>
                      <a:pt x="2460" y="1200"/>
                      <a:pt x="2483" y="1229"/>
                      <a:pt x="2514" y="1233"/>
                    </a:cubicBezTo>
                    <a:cubicBezTo>
                      <a:pt x="2574" y="1241"/>
                      <a:pt x="2632" y="1250"/>
                      <a:pt x="2690" y="1259"/>
                    </a:cubicBezTo>
                    <a:cubicBezTo>
                      <a:pt x="2726" y="1469"/>
                      <a:pt x="2746" y="1693"/>
                      <a:pt x="2749" y="1922"/>
                    </a:cubicBezTo>
                    <a:lnTo>
                      <a:pt x="2027" y="1922"/>
                    </a:lnTo>
                    <a:lnTo>
                      <a:pt x="2027" y="1200"/>
                    </a:lnTo>
                    <a:cubicBezTo>
                      <a:pt x="2109" y="1201"/>
                      <a:pt x="2191" y="1204"/>
                      <a:pt x="2272" y="1210"/>
                    </a:cubicBezTo>
                    <a:cubicBezTo>
                      <a:pt x="2303" y="1212"/>
                      <a:pt x="2331" y="1188"/>
                      <a:pt x="2333" y="1156"/>
                    </a:cubicBezTo>
                    <a:cubicBezTo>
                      <a:pt x="2335" y="1124"/>
                      <a:pt x="2311" y="1097"/>
                      <a:pt x="2279" y="1094"/>
                    </a:cubicBezTo>
                    <a:cubicBezTo>
                      <a:pt x="2196" y="1089"/>
                      <a:pt x="2112" y="1086"/>
                      <a:pt x="2027" y="1085"/>
                    </a:cubicBezTo>
                    <a:lnTo>
                      <a:pt x="2027" y="370"/>
                    </a:lnTo>
                    <a:cubicBezTo>
                      <a:pt x="2133" y="374"/>
                      <a:pt x="2238" y="388"/>
                      <a:pt x="2341" y="412"/>
                    </a:cubicBezTo>
                    <a:lnTo>
                      <a:pt x="2341" y="787"/>
                    </a:lnTo>
                    <a:cubicBezTo>
                      <a:pt x="2341" y="882"/>
                      <a:pt x="2418" y="959"/>
                      <a:pt x="2512" y="959"/>
                    </a:cubicBezTo>
                    <a:moveTo>
                      <a:pt x="3768" y="0"/>
                    </a:moveTo>
                    <a:lnTo>
                      <a:pt x="2512" y="0"/>
                    </a:lnTo>
                    <a:cubicBezTo>
                      <a:pt x="2418" y="0"/>
                      <a:pt x="2341" y="77"/>
                      <a:pt x="2341" y="171"/>
                    </a:cubicBezTo>
                    <a:lnTo>
                      <a:pt x="2341" y="294"/>
                    </a:lnTo>
                    <a:cubicBezTo>
                      <a:pt x="2219" y="267"/>
                      <a:pt x="2095" y="253"/>
                      <a:pt x="1970" y="253"/>
                    </a:cubicBezTo>
                    <a:cubicBezTo>
                      <a:pt x="1508" y="253"/>
                      <a:pt x="1075" y="433"/>
                      <a:pt x="748" y="759"/>
                    </a:cubicBezTo>
                    <a:cubicBezTo>
                      <a:pt x="422" y="1085"/>
                      <a:pt x="243" y="1518"/>
                      <a:pt x="243" y="1980"/>
                    </a:cubicBezTo>
                    <a:cubicBezTo>
                      <a:pt x="243" y="2348"/>
                      <a:pt x="361" y="2706"/>
                      <a:pt x="578" y="3001"/>
                    </a:cubicBezTo>
                    <a:lnTo>
                      <a:pt x="171" y="3001"/>
                    </a:lnTo>
                    <a:cubicBezTo>
                      <a:pt x="77" y="3001"/>
                      <a:pt x="0" y="3078"/>
                      <a:pt x="0" y="3173"/>
                    </a:cubicBezTo>
                    <a:lnTo>
                      <a:pt x="0" y="3789"/>
                    </a:lnTo>
                    <a:cubicBezTo>
                      <a:pt x="0" y="3883"/>
                      <a:pt x="77" y="3960"/>
                      <a:pt x="171" y="3960"/>
                    </a:cubicBezTo>
                    <a:lnTo>
                      <a:pt x="273" y="3960"/>
                    </a:lnTo>
                    <a:cubicBezTo>
                      <a:pt x="305" y="3960"/>
                      <a:pt x="331" y="3934"/>
                      <a:pt x="331" y="3902"/>
                    </a:cubicBezTo>
                    <a:cubicBezTo>
                      <a:pt x="331" y="3870"/>
                      <a:pt x="305" y="3844"/>
                      <a:pt x="273" y="3844"/>
                    </a:cubicBezTo>
                    <a:lnTo>
                      <a:pt x="171" y="3844"/>
                    </a:lnTo>
                    <a:cubicBezTo>
                      <a:pt x="141" y="3844"/>
                      <a:pt x="116" y="3819"/>
                      <a:pt x="116" y="3789"/>
                    </a:cubicBezTo>
                    <a:lnTo>
                      <a:pt x="116" y="3173"/>
                    </a:lnTo>
                    <a:cubicBezTo>
                      <a:pt x="116" y="3142"/>
                      <a:pt x="141" y="3117"/>
                      <a:pt x="171" y="3117"/>
                    </a:cubicBezTo>
                    <a:lnTo>
                      <a:pt x="778" y="3117"/>
                    </a:lnTo>
                    <a:cubicBezTo>
                      <a:pt x="793" y="3117"/>
                      <a:pt x="808" y="3111"/>
                      <a:pt x="819" y="3100"/>
                    </a:cubicBezTo>
                    <a:lnTo>
                      <a:pt x="883" y="3036"/>
                    </a:lnTo>
                    <a:lnTo>
                      <a:pt x="946" y="3100"/>
                    </a:lnTo>
                    <a:cubicBezTo>
                      <a:pt x="957" y="3111"/>
                      <a:pt x="972" y="3117"/>
                      <a:pt x="987" y="3117"/>
                    </a:cubicBezTo>
                    <a:lnTo>
                      <a:pt x="1427" y="3117"/>
                    </a:lnTo>
                    <a:cubicBezTo>
                      <a:pt x="1458" y="3117"/>
                      <a:pt x="1483" y="3142"/>
                      <a:pt x="1483" y="3173"/>
                    </a:cubicBezTo>
                    <a:lnTo>
                      <a:pt x="1483" y="3789"/>
                    </a:lnTo>
                    <a:cubicBezTo>
                      <a:pt x="1483" y="3819"/>
                      <a:pt x="1458" y="3844"/>
                      <a:pt x="1427" y="3844"/>
                    </a:cubicBezTo>
                    <a:lnTo>
                      <a:pt x="520" y="3844"/>
                    </a:lnTo>
                    <a:cubicBezTo>
                      <a:pt x="488" y="3844"/>
                      <a:pt x="462" y="3870"/>
                      <a:pt x="462" y="3902"/>
                    </a:cubicBezTo>
                    <a:cubicBezTo>
                      <a:pt x="462" y="3934"/>
                      <a:pt x="488" y="3960"/>
                      <a:pt x="520" y="3960"/>
                    </a:cubicBezTo>
                    <a:lnTo>
                      <a:pt x="1427" y="3960"/>
                    </a:lnTo>
                    <a:cubicBezTo>
                      <a:pt x="1522" y="3960"/>
                      <a:pt x="1599" y="3883"/>
                      <a:pt x="1599" y="3789"/>
                    </a:cubicBezTo>
                    <a:lnTo>
                      <a:pt x="1599" y="3666"/>
                    </a:lnTo>
                    <a:cubicBezTo>
                      <a:pt x="1720" y="3693"/>
                      <a:pt x="1845" y="3707"/>
                      <a:pt x="1970" y="3707"/>
                    </a:cubicBezTo>
                    <a:cubicBezTo>
                      <a:pt x="2431" y="3707"/>
                      <a:pt x="2865" y="3527"/>
                      <a:pt x="3191" y="3201"/>
                    </a:cubicBezTo>
                    <a:cubicBezTo>
                      <a:pt x="3517" y="2875"/>
                      <a:pt x="3697" y="2441"/>
                      <a:pt x="3697" y="1980"/>
                    </a:cubicBezTo>
                    <a:cubicBezTo>
                      <a:pt x="3697" y="1611"/>
                      <a:pt x="3578" y="1253"/>
                      <a:pt x="3362" y="959"/>
                    </a:cubicBezTo>
                    <a:lnTo>
                      <a:pt x="3768" y="959"/>
                    </a:lnTo>
                    <a:cubicBezTo>
                      <a:pt x="3862" y="959"/>
                      <a:pt x="3939" y="882"/>
                      <a:pt x="3939" y="787"/>
                    </a:cubicBezTo>
                    <a:lnTo>
                      <a:pt x="3939" y="171"/>
                    </a:lnTo>
                    <a:cubicBezTo>
                      <a:pt x="3939" y="77"/>
                      <a:pt x="3862" y="0"/>
                      <a:pt x="3768"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61" name="Google Shape;661;p45"/>
              <p:cNvSpPr/>
              <p:nvPr/>
            </p:nvSpPr>
            <p:spPr>
              <a:xfrm>
                <a:off x="5645951" y="2124930"/>
                <a:ext cx="37545" cy="37544"/>
              </a:xfrm>
              <a:custGeom>
                <a:rect b="b" l="l" r="r" t="t"/>
                <a:pathLst>
                  <a:path extrusionOk="0" h="328" w="328">
                    <a:moveTo>
                      <a:pt x="164" y="212"/>
                    </a:moveTo>
                    <a:cubicBezTo>
                      <a:pt x="137" y="212"/>
                      <a:pt x="116" y="191"/>
                      <a:pt x="116" y="164"/>
                    </a:cubicBezTo>
                    <a:cubicBezTo>
                      <a:pt x="116" y="138"/>
                      <a:pt x="137" y="116"/>
                      <a:pt x="164" y="116"/>
                    </a:cubicBezTo>
                    <a:cubicBezTo>
                      <a:pt x="191" y="116"/>
                      <a:pt x="212" y="138"/>
                      <a:pt x="212" y="164"/>
                    </a:cubicBezTo>
                    <a:cubicBezTo>
                      <a:pt x="212" y="191"/>
                      <a:pt x="191" y="212"/>
                      <a:pt x="164" y="212"/>
                    </a:cubicBezTo>
                    <a:moveTo>
                      <a:pt x="164" y="0"/>
                    </a:moveTo>
                    <a:cubicBezTo>
                      <a:pt x="74" y="0"/>
                      <a:pt x="0" y="74"/>
                      <a:pt x="0" y="164"/>
                    </a:cubicBezTo>
                    <a:cubicBezTo>
                      <a:pt x="0" y="254"/>
                      <a:pt x="74" y="328"/>
                      <a:pt x="164" y="328"/>
                    </a:cubicBezTo>
                    <a:cubicBezTo>
                      <a:pt x="254" y="328"/>
                      <a:pt x="328" y="254"/>
                      <a:pt x="328" y="164"/>
                    </a:cubicBezTo>
                    <a:cubicBezTo>
                      <a:pt x="328" y="74"/>
                      <a:pt x="254" y="0"/>
                      <a:pt x="16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62" name="Google Shape;662;p45"/>
              <p:cNvSpPr/>
              <p:nvPr/>
            </p:nvSpPr>
            <p:spPr>
              <a:xfrm>
                <a:off x="5597190" y="2124930"/>
                <a:ext cx="37545" cy="37544"/>
              </a:xfrm>
              <a:custGeom>
                <a:rect b="b" l="l" r="r" t="t"/>
                <a:pathLst>
                  <a:path extrusionOk="0" h="328" w="328">
                    <a:moveTo>
                      <a:pt x="164" y="212"/>
                    </a:moveTo>
                    <a:cubicBezTo>
                      <a:pt x="137" y="212"/>
                      <a:pt x="116" y="191"/>
                      <a:pt x="116" y="164"/>
                    </a:cubicBezTo>
                    <a:cubicBezTo>
                      <a:pt x="116" y="138"/>
                      <a:pt x="137" y="116"/>
                      <a:pt x="164" y="116"/>
                    </a:cubicBezTo>
                    <a:cubicBezTo>
                      <a:pt x="191" y="116"/>
                      <a:pt x="212" y="138"/>
                      <a:pt x="212" y="164"/>
                    </a:cubicBezTo>
                    <a:cubicBezTo>
                      <a:pt x="212" y="191"/>
                      <a:pt x="191" y="212"/>
                      <a:pt x="164" y="212"/>
                    </a:cubicBezTo>
                    <a:moveTo>
                      <a:pt x="164" y="0"/>
                    </a:moveTo>
                    <a:cubicBezTo>
                      <a:pt x="74" y="0"/>
                      <a:pt x="0" y="74"/>
                      <a:pt x="0" y="164"/>
                    </a:cubicBezTo>
                    <a:cubicBezTo>
                      <a:pt x="0" y="254"/>
                      <a:pt x="74" y="328"/>
                      <a:pt x="164" y="328"/>
                    </a:cubicBezTo>
                    <a:cubicBezTo>
                      <a:pt x="254" y="328"/>
                      <a:pt x="328" y="254"/>
                      <a:pt x="328" y="164"/>
                    </a:cubicBezTo>
                    <a:cubicBezTo>
                      <a:pt x="328" y="74"/>
                      <a:pt x="254" y="0"/>
                      <a:pt x="16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63" name="Google Shape;663;p45"/>
              <p:cNvSpPr/>
              <p:nvPr/>
            </p:nvSpPr>
            <p:spPr>
              <a:xfrm>
                <a:off x="5694713" y="2124930"/>
                <a:ext cx="37545" cy="37544"/>
              </a:xfrm>
              <a:custGeom>
                <a:rect b="b" l="l" r="r" t="t"/>
                <a:pathLst>
                  <a:path extrusionOk="0" h="328" w="328">
                    <a:moveTo>
                      <a:pt x="164" y="212"/>
                    </a:moveTo>
                    <a:cubicBezTo>
                      <a:pt x="137" y="212"/>
                      <a:pt x="116" y="191"/>
                      <a:pt x="116" y="164"/>
                    </a:cubicBezTo>
                    <a:cubicBezTo>
                      <a:pt x="116" y="138"/>
                      <a:pt x="137" y="116"/>
                      <a:pt x="164" y="116"/>
                    </a:cubicBezTo>
                    <a:cubicBezTo>
                      <a:pt x="191" y="116"/>
                      <a:pt x="212" y="138"/>
                      <a:pt x="212" y="164"/>
                    </a:cubicBezTo>
                    <a:cubicBezTo>
                      <a:pt x="212" y="191"/>
                      <a:pt x="191" y="212"/>
                      <a:pt x="164" y="212"/>
                    </a:cubicBezTo>
                    <a:moveTo>
                      <a:pt x="164" y="0"/>
                    </a:moveTo>
                    <a:cubicBezTo>
                      <a:pt x="74" y="0"/>
                      <a:pt x="0" y="74"/>
                      <a:pt x="0" y="164"/>
                    </a:cubicBezTo>
                    <a:cubicBezTo>
                      <a:pt x="0" y="254"/>
                      <a:pt x="74" y="328"/>
                      <a:pt x="164" y="328"/>
                    </a:cubicBezTo>
                    <a:cubicBezTo>
                      <a:pt x="254" y="328"/>
                      <a:pt x="328" y="254"/>
                      <a:pt x="328" y="164"/>
                    </a:cubicBezTo>
                    <a:cubicBezTo>
                      <a:pt x="328" y="74"/>
                      <a:pt x="254" y="0"/>
                      <a:pt x="16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64" name="Google Shape;664;p45"/>
              <p:cNvSpPr/>
              <p:nvPr/>
            </p:nvSpPr>
            <p:spPr>
              <a:xfrm>
                <a:off x="5378107" y="2468434"/>
                <a:ext cx="37430" cy="37429"/>
              </a:xfrm>
              <a:custGeom>
                <a:rect b="b" l="l" r="r" t="t"/>
                <a:pathLst>
                  <a:path extrusionOk="0" h="327" w="327">
                    <a:moveTo>
                      <a:pt x="115" y="164"/>
                    </a:moveTo>
                    <a:cubicBezTo>
                      <a:pt x="115" y="137"/>
                      <a:pt x="137" y="115"/>
                      <a:pt x="163" y="115"/>
                    </a:cubicBezTo>
                    <a:cubicBezTo>
                      <a:pt x="190" y="115"/>
                      <a:pt x="212" y="137"/>
                      <a:pt x="212" y="164"/>
                    </a:cubicBezTo>
                    <a:cubicBezTo>
                      <a:pt x="212" y="190"/>
                      <a:pt x="190" y="212"/>
                      <a:pt x="163" y="212"/>
                    </a:cubicBezTo>
                    <a:cubicBezTo>
                      <a:pt x="137" y="212"/>
                      <a:pt x="115" y="190"/>
                      <a:pt x="115" y="164"/>
                    </a:cubicBezTo>
                    <a:moveTo>
                      <a:pt x="327" y="164"/>
                    </a:moveTo>
                    <a:cubicBezTo>
                      <a:pt x="327" y="73"/>
                      <a:pt x="254" y="0"/>
                      <a:pt x="163" y="0"/>
                    </a:cubicBezTo>
                    <a:cubicBezTo>
                      <a:pt x="73" y="0"/>
                      <a:pt x="0" y="73"/>
                      <a:pt x="0" y="164"/>
                    </a:cubicBezTo>
                    <a:cubicBezTo>
                      <a:pt x="0" y="254"/>
                      <a:pt x="73" y="327"/>
                      <a:pt x="163" y="327"/>
                    </a:cubicBezTo>
                    <a:cubicBezTo>
                      <a:pt x="254" y="327"/>
                      <a:pt x="327" y="254"/>
                      <a:pt x="327" y="164"/>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65" name="Google Shape;665;p45"/>
              <p:cNvSpPr/>
              <p:nvPr/>
            </p:nvSpPr>
            <p:spPr>
              <a:xfrm>
                <a:off x="5426868" y="2468434"/>
                <a:ext cx="37430" cy="37429"/>
              </a:xfrm>
              <a:custGeom>
                <a:rect b="b" l="l" r="r" t="t"/>
                <a:pathLst>
                  <a:path extrusionOk="0" h="327" w="327">
                    <a:moveTo>
                      <a:pt x="115" y="164"/>
                    </a:moveTo>
                    <a:cubicBezTo>
                      <a:pt x="115" y="137"/>
                      <a:pt x="137" y="115"/>
                      <a:pt x="163" y="115"/>
                    </a:cubicBezTo>
                    <a:cubicBezTo>
                      <a:pt x="190" y="115"/>
                      <a:pt x="212" y="137"/>
                      <a:pt x="212" y="164"/>
                    </a:cubicBezTo>
                    <a:cubicBezTo>
                      <a:pt x="212" y="190"/>
                      <a:pt x="190" y="212"/>
                      <a:pt x="163" y="212"/>
                    </a:cubicBezTo>
                    <a:cubicBezTo>
                      <a:pt x="137" y="212"/>
                      <a:pt x="115" y="190"/>
                      <a:pt x="115" y="164"/>
                    </a:cubicBezTo>
                    <a:moveTo>
                      <a:pt x="327" y="164"/>
                    </a:moveTo>
                    <a:cubicBezTo>
                      <a:pt x="327" y="73"/>
                      <a:pt x="254" y="0"/>
                      <a:pt x="163" y="0"/>
                    </a:cubicBezTo>
                    <a:cubicBezTo>
                      <a:pt x="73" y="0"/>
                      <a:pt x="0" y="73"/>
                      <a:pt x="0" y="164"/>
                    </a:cubicBezTo>
                    <a:cubicBezTo>
                      <a:pt x="0" y="254"/>
                      <a:pt x="73" y="327"/>
                      <a:pt x="163" y="327"/>
                    </a:cubicBezTo>
                    <a:cubicBezTo>
                      <a:pt x="254" y="327"/>
                      <a:pt x="327" y="254"/>
                      <a:pt x="327" y="164"/>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66" name="Google Shape;666;p45"/>
              <p:cNvSpPr/>
              <p:nvPr/>
            </p:nvSpPr>
            <p:spPr>
              <a:xfrm>
                <a:off x="5329345" y="2468434"/>
                <a:ext cx="37430" cy="37429"/>
              </a:xfrm>
              <a:custGeom>
                <a:rect b="b" l="l" r="r" t="t"/>
                <a:pathLst>
                  <a:path extrusionOk="0" h="327" w="327">
                    <a:moveTo>
                      <a:pt x="163" y="212"/>
                    </a:moveTo>
                    <a:cubicBezTo>
                      <a:pt x="137" y="212"/>
                      <a:pt x="115" y="190"/>
                      <a:pt x="115" y="164"/>
                    </a:cubicBezTo>
                    <a:cubicBezTo>
                      <a:pt x="115" y="137"/>
                      <a:pt x="137" y="115"/>
                      <a:pt x="163" y="115"/>
                    </a:cubicBezTo>
                    <a:cubicBezTo>
                      <a:pt x="190" y="115"/>
                      <a:pt x="212" y="137"/>
                      <a:pt x="212" y="164"/>
                    </a:cubicBezTo>
                    <a:cubicBezTo>
                      <a:pt x="212" y="190"/>
                      <a:pt x="190" y="212"/>
                      <a:pt x="163" y="212"/>
                    </a:cubicBezTo>
                    <a:moveTo>
                      <a:pt x="327" y="164"/>
                    </a:moveTo>
                    <a:cubicBezTo>
                      <a:pt x="327" y="73"/>
                      <a:pt x="254" y="0"/>
                      <a:pt x="163" y="0"/>
                    </a:cubicBezTo>
                    <a:cubicBezTo>
                      <a:pt x="73" y="0"/>
                      <a:pt x="0" y="73"/>
                      <a:pt x="0" y="164"/>
                    </a:cubicBezTo>
                    <a:cubicBezTo>
                      <a:pt x="0" y="254"/>
                      <a:pt x="73" y="327"/>
                      <a:pt x="163" y="327"/>
                    </a:cubicBezTo>
                    <a:cubicBezTo>
                      <a:pt x="254" y="327"/>
                      <a:pt x="327" y="254"/>
                      <a:pt x="327" y="164"/>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cxnSp>
          <p:nvCxnSpPr>
            <p:cNvPr id="667" name="Google Shape;667;p45"/>
            <p:cNvCxnSpPr>
              <a:stCxn id="653" idx="3"/>
              <a:endCxn id="658" idx="3"/>
            </p:cNvCxnSpPr>
            <p:nvPr/>
          </p:nvCxnSpPr>
          <p:spPr>
            <a:xfrm rot="10800000">
              <a:off x="3823961" y="4240532"/>
              <a:ext cx="2871900" cy="417000"/>
            </a:xfrm>
            <a:prstGeom prst="bentConnector3">
              <a:avLst>
                <a:gd fmla="val 50000" name="adj1"/>
              </a:avLst>
            </a:prstGeom>
            <a:noFill/>
            <a:ln cap="flat" cmpd="sng" w="9525">
              <a:solidFill>
                <a:schemeClr val="dk2"/>
              </a:solidFill>
              <a:prstDash val="dash"/>
              <a:round/>
              <a:headEnd len="med" w="med" type="none"/>
              <a:tailEnd len="med" w="med" type="none"/>
            </a:ln>
          </p:spPr>
        </p:cxn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chart of the areas I work in</a:t>
            </a:r>
            <a:endParaRPr/>
          </a:p>
        </p:txBody>
      </p:sp>
      <p:sp>
        <p:nvSpPr>
          <p:cNvPr id="673" name="Google Shape;673;p46"/>
          <p:cNvSpPr txBox="1"/>
          <p:nvPr/>
        </p:nvSpPr>
        <p:spPr>
          <a:xfrm>
            <a:off x="981900" y="4411675"/>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b="1" lang="en" sz="1000" u="sng">
                <a:solidFill>
                  <a:schemeClr val="dk1"/>
                </a:solidFill>
                <a:latin typeface="Albert Sans"/>
                <a:ea typeface="Albert Sans"/>
                <a:cs typeface="Albert Sans"/>
                <a:sym typeface="Albert Sans"/>
                <a:hlinkClick r:id="rId3">
                  <a:extLst>
                    <a:ext uri="{A12FA001-AC4F-418D-AE19-62706E023703}">
                      <ahyp:hlinkClr val="tx"/>
                    </a:ext>
                  </a:extLst>
                </a:hlinkClick>
              </a:rPr>
              <a:t>For more info, click here</a:t>
            </a:r>
            <a:endParaRPr b="1" sz="1000">
              <a:solidFill>
                <a:schemeClr val="dk1"/>
              </a:solidFill>
              <a:latin typeface="Albert Sans"/>
              <a:ea typeface="Albert Sans"/>
              <a:cs typeface="Albert Sans"/>
              <a:sym typeface="Albert Sans"/>
            </a:endParaRPr>
          </a:p>
        </p:txBody>
      </p:sp>
      <p:sp>
        <p:nvSpPr>
          <p:cNvPr id="674" name="Google Shape;674;p46"/>
          <p:cNvSpPr txBox="1"/>
          <p:nvPr/>
        </p:nvSpPr>
        <p:spPr>
          <a:xfrm>
            <a:off x="6371300" y="3610636"/>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Copywriting</a:t>
            </a:r>
            <a:endParaRPr sz="2000">
              <a:solidFill>
                <a:schemeClr val="dk2"/>
              </a:solidFill>
              <a:latin typeface="Pathway Extreme Light"/>
              <a:ea typeface="Pathway Extreme Light"/>
              <a:cs typeface="Pathway Extreme Light"/>
              <a:sym typeface="Pathway Extreme Light"/>
            </a:endParaRPr>
          </a:p>
        </p:txBody>
      </p:sp>
      <p:sp>
        <p:nvSpPr>
          <p:cNvPr id="675" name="Google Shape;675;p46"/>
          <p:cNvSpPr txBox="1"/>
          <p:nvPr/>
        </p:nvSpPr>
        <p:spPr>
          <a:xfrm>
            <a:off x="6371300" y="3879686"/>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SEO copywriting</a:t>
            </a:r>
            <a:endParaRPr sz="1200">
              <a:solidFill>
                <a:schemeClr val="dk1"/>
              </a:solidFill>
              <a:latin typeface="Albert Sans"/>
              <a:ea typeface="Albert Sans"/>
              <a:cs typeface="Albert Sans"/>
              <a:sym typeface="Albert Sans"/>
            </a:endParaRPr>
          </a:p>
        </p:txBody>
      </p:sp>
      <p:sp>
        <p:nvSpPr>
          <p:cNvPr id="676" name="Google Shape;676;p46"/>
          <p:cNvSpPr txBox="1"/>
          <p:nvPr/>
        </p:nvSpPr>
        <p:spPr>
          <a:xfrm>
            <a:off x="6371315" y="2856300"/>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Graphic design</a:t>
            </a:r>
            <a:endParaRPr sz="2000">
              <a:solidFill>
                <a:schemeClr val="dk2"/>
              </a:solidFill>
              <a:latin typeface="Pathway Extreme Light"/>
              <a:ea typeface="Pathway Extreme Light"/>
              <a:cs typeface="Pathway Extreme Light"/>
              <a:sym typeface="Pathway Extreme Light"/>
            </a:endParaRPr>
          </a:p>
        </p:txBody>
      </p:sp>
      <p:sp>
        <p:nvSpPr>
          <p:cNvPr id="677" name="Google Shape;677;p46"/>
          <p:cNvSpPr txBox="1"/>
          <p:nvPr/>
        </p:nvSpPr>
        <p:spPr>
          <a:xfrm>
            <a:off x="6371300" y="3125357"/>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Illustrations, vectors</a:t>
            </a:r>
            <a:endParaRPr sz="1200">
              <a:solidFill>
                <a:schemeClr val="dk1"/>
              </a:solidFill>
              <a:latin typeface="Albert Sans"/>
              <a:ea typeface="Albert Sans"/>
              <a:cs typeface="Albert Sans"/>
              <a:sym typeface="Albert Sans"/>
            </a:endParaRPr>
          </a:p>
        </p:txBody>
      </p:sp>
      <p:sp>
        <p:nvSpPr>
          <p:cNvPr id="678" name="Google Shape;678;p46"/>
          <p:cNvSpPr txBox="1"/>
          <p:nvPr/>
        </p:nvSpPr>
        <p:spPr>
          <a:xfrm>
            <a:off x="6371300" y="2101979"/>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Marketing</a:t>
            </a:r>
            <a:endParaRPr sz="2000">
              <a:solidFill>
                <a:schemeClr val="dk2"/>
              </a:solidFill>
              <a:latin typeface="Pathway Extreme Light"/>
              <a:ea typeface="Pathway Extreme Light"/>
              <a:cs typeface="Pathway Extreme Light"/>
              <a:sym typeface="Pathway Extreme Light"/>
            </a:endParaRPr>
          </a:p>
        </p:txBody>
      </p:sp>
      <p:sp>
        <p:nvSpPr>
          <p:cNvPr id="679" name="Google Shape;679;p46"/>
          <p:cNvSpPr txBox="1"/>
          <p:nvPr/>
        </p:nvSpPr>
        <p:spPr>
          <a:xfrm>
            <a:off x="6371300" y="2371029"/>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Promotion</a:t>
            </a:r>
            <a:endParaRPr sz="1200">
              <a:solidFill>
                <a:schemeClr val="dk1"/>
              </a:solidFill>
              <a:latin typeface="Albert Sans"/>
              <a:ea typeface="Albert Sans"/>
              <a:cs typeface="Albert Sans"/>
              <a:sym typeface="Albert Sans"/>
            </a:endParaRPr>
          </a:p>
        </p:txBody>
      </p:sp>
      <p:sp>
        <p:nvSpPr>
          <p:cNvPr id="680" name="Google Shape;680;p46"/>
          <p:cNvSpPr txBox="1"/>
          <p:nvPr/>
        </p:nvSpPr>
        <p:spPr>
          <a:xfrm>
            <a:off x="6371300" y="1347650"/>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Social media</a:t>
            </a:r>
            <a:endParaRPr sz="2000">
              <a:solidFill>
                <a:schemeClr val="dk2"/>
              </a:solidFill>
              <a:latin typeface="Pathway Extreme Light"/>
              <a:ea typeface="Pathway Extreme Light"/>
              <a:cs typeface="Pathway Extreme Light"/>
              <a:sym typeface="Pathway Extreme Light"/>
            </a:endParaRPr>
          </a:p>
        </p:txBody>
      </p:sp>
      <p:sp>
        <p:nvSpPr>
          <p:cNvPr id="681" name="Google Shape;681;p46"/>
          <p:cNvSpPr txBox="1"/>
          <p:nvPr/>
        </p:nvSpPr>
        <p:spPr>
          <a:xfrm>
            <a:off x="6371300" y="1616700"/>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Instagram, Twitter</a:t>
            </a:r>
            <a:endParaRPr sz="1200">
              <a:solidFill>
                <a:schemeClr val="dk1"/>
              </a:solidFill>
              <a:latin typeface="Albert Sans"/>
              <a:ea typeface="Albert Sans"/>
              <a:cs typeface="Albert Sans"/>
              <a:sym typeface="Albert Sans"/>
            </a:endParaRPr>
          </a:p>
        </p:txBody>
      </p:sp>
      <p:sp>
        <p:nvSpPr>
          <p:cNvPr id="682" name="Google Shape;682;p46"/>
          <p:cNvSpPr/>
          <p:nvPr/>
        </p:nvSpPr>
        <p:spPr>
          <a:xfrm>
            <a:off x="6102689" y="1354586"/>
            <a:ext cx="214800" cy="2148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683" name="Google Shape;683;p46"/>
          <p:cNvSpPr/>
          <p:nvPr/>
        </p:nvSpPr>
        <p:spPr>
          <a:xfrm>
            <a:off x="6102689" y="2111769"/>
            <a:ext cx="214800" cy="2148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684" name="Google Shape;684;p46"/>
          <p:cNvSpPr/>
          <p:nvPr/>
        </p:nvSpPr>
        <p:spPr>
          <a:xfrm>
            <a:off x="6102689" y="2868952"/>
            <a:ext cx="214800" cy="2148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685" name="Google Shape;685;p46"/>
          <p:cNvSpPr/>
          <p:nvPr/>
        </p:nvSpPr>
        <p:spPr>
          <a:xfrm>
            <a:off x="6102689" y="3626135"/>
            <a:ext cx="214800" cy="214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pic>
        <p:nvPicPr>
          <p:cNvPr id="686" name="Google Shape;686;p46" title="Chart">
            <a:hlinkClick r:id="rId4"/>
          </p:cNvPr>
          <p:cNvPicPr preferRelativeResize="0"/>
          <p:nvPr/>
        </p:nvPicPr>
        <p:blipFill>
          <a:blip r:embed="rId5">
            <a:alphaModFix/>
          </a:blip>
          <a:stretch>
            <a:fillRect/>
          </a:stretch>
        </p:blipFill>
        <p:spPr>
          <a:xfrm>
            <a:off x="720000" y="1233550"/>
            <a:ext cx="4893351" cy="30257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t>
            </a:r>
            <a:endParaRPr/>
          </a:p>
        </p:txBody>
      </p:sp>
      <p:graphicFrame>
        <p:nvGraphicFramePr>
          <p:cNvPr id="692" name="Google Shape;692;p47"/>
          <p:cNvGraphicFramePr/>
          <p:nvPr/>
        </p:nvGraphicFramePr>
        <p:xfrm>
          <a:off x="719963" y="1161610"/>
          <a:ext cx="3000000" cy="3000000"/>
        </p:xfrm>
        <a:graphic>
          <a:graphicData uri="http://schemas.openxmlformats.org/drawingml/2006/table">
            <a:tbl>
              <a:tblPr>
                <a:noFill/>
                <a:tableStyleId>{94AAF73A-E04F-4AE2-9B45-CADF002A67C1}</a:tableStyleId>
              </a:tblPr>
              <a:tblGrid>
                <a:gridCol w="1431125"/>
                <a:gridCol w="1568225"/>
                <a:gridCol w="1568225"/>
                <a:gridCol w="1568225"/>
                <a:gridCol w="1568225"/>
              </a:tblGrid>
              <a:tr h="464125">
                <a:tc>
                  <a:txBody>
                    <a:bodyPr/>
                    <a:lstStyle/>
                    <a:p>
                      <a:pPr indent="0" lvl="0" marL="0" rtl="0" algn="l">
                        <a:lnSpc>
                          <a:spcPct val="100000"/>
                        </a:lnSpc>
                        <a:spcBef>
                          <a:spcPts val="0"/>
                        </a:spcBef>
                        <a:spcAft>
                          <a:spcPts val="0"/>
                        </a:spcAft>
                        <a:buNone/>
                      </a:pPr>
                      <a:r>
                        <a:rPr lang="en">
                          <a:solidFill>
                            <a:schemeClr val="dk2"/>
                          </a:solidFill>
                          <a:latin typeface="Pathway Extreme Light"/>
                          <a:ea typeface="Pathway Extreme Light"/>
                          <a:cs typeface="Pathway Extreme Light"/>
                          <a:sym typeface="Pathway Extreme Light"/>
                        </a:rPr>
                        <a:t>Project title</a:t>
                      </a:r>
                      <a:endParaRPr>
                        <a:solidFill>
                          <a:schemeClr val="dk2"/>
                        </a:solidFill>
                        <a:latin typeface="Pathway Extreme Light"/>
                        <a:ea typeface="Pathway Extreme Light"/>
                        <a:cs typeface="Pathway Extreme Light"/>
                        <a:sym typeface="Pathway Extreme Light"/>
                      </a:endParaRPr>
                    </a:p>
                  </a:txBody>
                  <a:tcPr marT="91425" marB="91425" marR="91425" marL="91425"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dk2"/>
                          </a:solidFill>
                          <a:latin typeface="Pathway Extreme Light"/>
                          <a:ea typeface="Pathway Extreme Light"/>
                          <a:cs typeface="Pathway Extreme Light"/>
                          <a:sym typeface="Pathway Extreme Light"/>
                        </a:rPr>
                        <a:t>Skills</a:t>
                      </a:r>
                      <a:endParaRPr>
                        <a:solidFill>
                          <a:schemeClr val="dk2"/>
                        </a:solidFill>
                        <a:latin typeface="Pathway Extreme Light"/>
                        <a:ea typeface="Pathway Extreme Light"/>
                        <a:cs typeface="Pathway Extreme Light"/>
                        <a:sym typeface="Pathway Extreme Light"/>
                      </a:endParaRPr>
                    </a:p>
                  </a:txBody>
                  <a:tcPr marT="91425" marB="91425" marR="91425" marL="91425"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dk2"/>
                          </a:solidFill>
                          <a:latin typeface="Pathway Extreme Light"/>
                          <a:ea typeface="Pathway Extreme Light"/>
                          <a:cs typeface="Pathway Extreme Light"/>
                          <a:sym typeface="Pathway Extreme Light"/>
                        </a:rPr>
                        <a:t>Date</a:t>
                      </a:r>
                      <a:endParaRPr>
                        <a:solidFill>
                          <a:schemeClr val="dk2"/>
                        </a:solidFill>
                        <a:latin typeface="Pathway Extreme Light"/>
                        <a:ea typeface="Pathway Extreme Light"/>
                        <a:cs typeface="Pathway Extreme Light"/>
                        <a:sym typeface="Pathway Extreme Light"/>
                      </a:endParaRPr>
                    </a:p>
                  </a:txBody>
                  <a:tcPr marT="91425" marB="91425" marR="91425" marL="91425"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dk2"/>
                          </a:solidFill>
                          <a:latin typeface="Pathway Extreme Light"/>
                          <a:ea typeface="Pathway Extreme Light"/>
                          <a:cs typeface="Pathway Extreme Light"/>
                          <a:sym typeface="Pathway Extreme Light"/>
                        </a:rPr>
                        <a:t>Ref</a:t>
                      </a:r>
                      <a:endParaRPr>
                        <a:solidFill>
                          <a:schemeClr val="dk2"/>
                        </a:solidFill>
                        <a:latin typeface="Pathway Extreme Light"/>
                        <a:ea typeface="Pathway Extreme Light"/>
                        <a:cs typeface="Pathway Extreme Light"/>
                        <a:sym typeface="Pathway Extreme Light"/>
                      </a:endParaRPr>
                    </a:p>
                  </a:txBody>
                  <a:tcPr marT="91425" marB="91425" marR="91425" marL="91425"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dk2"/>
                          </a:solidFill>
                          <a:latin typeface="Pathway Extreme Light"/>
                          <a:ea typeface="Pathway Extreme Light"/>
                          <a:cs typeface="Pathway Extreme Light"/>
                          <a:sym typeface="Pathway Extreme Light"/>
                        </a:rPr>
                        <a:t>Category</a:t>
                      </a:r>
                      <a:endParaRPr>
                        <a:solidFill>
                          <a:schemeClr val="dk2"/>
                        </a:solidFill>
                        <a:latin typeface="Pathway Extreme Light"/>
                        <a:ea typeface="Pathway Extreme Light"/>
                        <a:cs typeface="Pathway Extreme Light"/>
                        <a:sym typeface="Pathway Extreme Light"/>
                      </a:endParaRPr>
                    </a:p>
                  </a:txBody>
                  <a:tcPr marT="91425" marB="91425" marR="91425" marL="91425"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n" sz="1000">
                          <a:solidFill>
                            <a:schemeClr val="dk1"/>
                          </a:solidFill>
                          <a:latin typeface="Albert Sans"/>
                          <a:ea typeface="Albert Sans"/>
                          <a:cs typeface="Albert Sans"/>
                          <a:sym typeface="Albert Sans"/>
                        </a:rPr>
                        <a:t>Project 1</a:t>
                      </a:r>
                      <a:endParaRPr b="1"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Graphic design</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Jan 20XX</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[Link or reference]</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Print</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n" sz="1000">
                          <a:solidFill>
                            <a:schemeClr val="dk1"/>
                          </a:solidFill>
                          <a:latin typeface="Albert Sans"/>
                          <a:ea typeface="Albert Sans"/>
                          <a:cs typeface="Albert Sans"/>
                          <a:sym typeface="Albert Sans"/>
                        </a:rPr>
                        <a:t>Project 2</a:t>
                      </a:r>
                      <a:endParaRPr b="1"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Copywriting</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Feb </a:t>
                      </a:r>
                      <a:r>
                        <a:rPr lang="en" sz="1000">
                          <a:solidFill>
                            <a:schemeClr val="dk1"/>
                          </a:solidFill>
                          <a:latin typeface="Albert Sans"/>
                          <a:ea typeface="Albert Sans"/>
                          <a:cs typeface="Albert Sans"/>
                          <a:sym typeface="Albert Sans"/>
                        </a:rPr>
                        <a:t>20XX</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[Link or reference]</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Content</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n" sz="1000">
                          <a:solidFill>
                            <a:schemeClr val="dk1"/>
                          </a:solidFill>
                          <a:latin typeface="Albert Sans"/>
                          <a:ea typeface="Albert Sans"/>
                          <a:cs typeface="Albert Sans"/>
                          <a:sym typeface="Albert Sans"/>
                        </a:rPr>
                        <a:t>Project 3</a:t>
                      </a:r>
                      <a:endParaRPr b="1"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Video production</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Mar </a:t>
                      </a:r>
                      <a:r>
                        <a:rPr lang="en" sz="1000">
                          <a:solidFill>
                            <a:schemeClr val="dk1"/>
                          </a:solidFill>
                          <a:latin typeface="Albert Sans"/>
                          <a:ea typeface="Albert Sans"/>
                          <a:cs typeface="Albert Sans"/>
                          <a:sym typeface="Albert Sans"/>
                        </a:rPr>
                        <a:t>20XX</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[Link or reference]</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Motion</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n" sz="1000">
                          <a:solidFill>
                            <a:schemeClr val="dk1"/>
                          </a:solidFill>
                          <a:latin typeface="Albert Sans"/>
                          <a:ea typeface="Albert Sans"/>
                          <a:cs typeface="Albert Sans"/>
                          <a:sym typeface="Albert Sans"/>
                        </a:rPr>
                        <a:t>Project 4</a:t>
                      </a:r>
                      <a:endParaRPr b="1"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3D modeling</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Apr </a:t>
                      </a:r>
                      <a:r>
                        <a:rPr lang="en" sz="1000">
                          <a:solidFill>
                            <a:schemeClr val="dk1"/>
                          </a:solidFill>
                          <a:latin typeface="Albert Sans"/>
                          <a:ea typeface="Albert Sans"/>
                          <a:cs typeface="Albert Sans"/>
                          <a:sym typeface="Albert Sans"/>
                        </a:rPr>
                        <a:t>20XX</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[Link or reference]</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3D</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n" sz="1000">
                          <a:solidFill>
                            <a:schemeClr val="dk1"/>
                          </a:solidFill>
                          <a:latin typeface="Albert Sans"/>
                          <a:ea typeface="Albert Sans"/>
                          <a:cs typeface="Albert Sans"/>
                          <a:sym typeface="Albert Sans"/>
                        </a:rPr>
                        <a:t>Project 5</a:t>
                      </a:r>
                      <a:endParaRPr b="1"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UI/UX design</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May </a:t>
                      </a:r>
                      <a:r>
                        <a:rPr lang="en" sz="1000">
                          <a:solidFill>
                            <a:schemeClr val="dk1"/>
                          </a:solidFill>
                          <a:latin typeface="Albert Sans"/>
                          <a:ea typeface="Albert Sans"/>
                          <a:cs typeface="Albert Sans"/>
                          <a:sym typeface="Albert Sans"/>
                        </a:rPr>
                        <a:t>20XX</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[Link or reference]</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Web</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n" sz="1000">
                          <a:solidFill>
                            <a:schemeClr val="dk1"/>
                          </a:solidFill>
                          <a:latin typeface="Albert Sans"/>
                          <a:ea typeface="Albert Sans"/>
                          <a:cs typeface="Albert Sans"/>
                          <a:sym typeface="Albert Sans"/>
                        </a:rPr>
                        <a:t>Project 6</a:t>
                      </a:r>
                      <a:endParaRPr b="1"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HTML/CSS</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Jun </a:t>
                      </a:r>
                      <a:r>
                        <a:rPr lang="en" sz="1000">
                          <a:solidFill>
                            <a:schemeClr val="dk1"/>
                          </a:solidFill>
                          <a:latin typeface="Albert Sans"/>
                          <a:ea typeface="Albert Sans"/>
                          <a:cs typeface="Albert Sans"/>
                          <a:sym typeface="Albert Sans"/>
                        </a:rPr>
                        <a:t>20XX</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[Link or reference]</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Web</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did I achieve success? </a:t>
            </a:r>
            <a:endParaRPr/>
          </a:p>
        </p:txBody>
      </p:sp>
      <p:sp>
        <p:nvSpPr>
          <p:cNvPr id="698" name="Google Shape;698;p48"/>
          <p:cNvSpPr txBox="1"/>
          <p:nvPr/>
        </p:nvSpPr>
        <p:spPr>
          <a:xfrm flipH="1">
            <a:off x="713125" y="175872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Step 1</a:t>
            </a:r>
            <a:endParaRPr sz="2000">
              <a:solidFill>
                <a:schemeClr val="dk2"/>
              </a:solidFill>
              <a:latin typeface="Pathway Extreme Light"/>
              <a:ea typeface="Pathway Extreme Light"/>
              <a:cs typeface="Pathway Extreme Light"/>
              <a:sym typeface="Pathway Extreme Light"/>
            </a:endParaRPr>
          </a:p>
        </p:txBody>
      </p:sp>
      <p:sp>
        <p:nvSpPr>
          <p:cNvPr id="699" name="Google Shape;699;p48"/>
          <p:cNvSpPr txBox="1"/>
          <p:nvPr/>
        </p:nvSpPr>
        <p:spPr>
          <a:xfrm flipH="1">
            <a:off x="713175" y="225907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Identifying objectives</a:t>
            </a:r>
            <a:endParaRPr sz="1200">
              <a:solidFill>
                <a:schemeClr val="dk1"/>
              </a:solidFill>
              <a:latin typeface="Albert Sans"/>
              <a:ea typeface="Albert Sans"/>
              <a:cs typeface="Albert Sans"/>
              <a:sym typeface="Albert Sans"/>
            </a:endParaRPr>
          </a:p>
        </p:txBody>
      </p:sp>
      <p:sp>
        <p:nvSpPr>
          <p:cNvPr id="700" name="Google Shape;700;p48"/>
          <p:cNvSpPr txBox="1"/>
          <p:nvPr/>
        </p:nvSpPr>
        <p:spPr>
          <a:xfrm flipH="1">
            <a:off x="2675764" y="175872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Step 2</a:t>
            </a:r>
            <a:endParaRPr sz="2000">
              <a:solidFill>
                <a:schemeClr val="dk2"/>
              </a:solidFill>
              <a:latin typeface="Pathway Extreme Light"/>
              <a:ea typeface="Pathway Extreme Light"/>
              <a:cs typeface="Pathway Extreme Light"/>
              <a:sym typeface="Pathway Extreme Light"/>
            </a:endParaRPr>
          </a:p>
        </p:txBody>
      </p:sp>
      <p:sp>
        <p:nvSpPr>
          <p:cNvPr id="701" name="Google Shape;701;p48"/>
          <p:cNvSpPr txBox="1"/>
          <p:nvPr/>
        </p:nvSpPr>
        <p:spPr>
          <a:xfrm flipH="1">
            <a:off x="2675772" y="2259077"/>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Research and preparation</a:t>
            </a:r>
            <a:endParaRPr sz="1200">
              <a:solidFill>
                <a:schemeClr val="dk1"/>
              </a:solidFill>
              <a:latin typeface="Albert Sans"/>
              <a:ea typeface="Albert Sans"/>
              <a:cs typeface="Albert Sans"/>
              <a:sym typeface="Albert Sans"/>
            </a:endParaRPr>
          </a:p>
        </p:txBody>
      </p:sp>
      <p:sp>
        <p:nvSpPr>
          <p:cNvPr id="702" name="Google Shape;702;p48"/>
          <p:cNvSpPr txBox="1"/>
          <p:nvPr/>
        </p:nvSpPr>
        <p:spPr>
          <a:xfrm flipH="1">
            <a:off x="4640925" y="175872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Step 3</a:t>
            </a:r>
            <a:endParaRPr sz="2000">
              <a:solidFill>
                <a:schemeClr val="dk2"/>
              </a:solidFill>
              <a:latin typeface="Pathway Extreme Light"/>
              <a:ea typeface="Pathway Extreme Light"/>
              <a:cs typeface="Pathway Extreme Light"/>
              <a:sym typeface="Pathway Extreme Light"/>
            </a:endParaRPr>
          </a:p>
        </p:txBody>
      </p:sp>
      <p:sp>
        <p:nvSpPr>
          <p:cNvPr id="703" name="Google Shape;703;p48"/>
          <p:cNvSpPr txBox="1"/>
          <p:nvPr/>
        </p:nvSpPr>
        <p:spPr>
          <a:xfrm flipH="1">
            <a:off x="4640975" y="225907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Developing strategies</a:t>
            </a:r>
            <a:endParaRPr sz="1200">
              <a:solidFill>
                <a:schemeClr val="dk1"/>
              </a:solidFill>
              <a:latin typeface="Albert Sans"/>
              <a:ea typeface="Albert Sans"/>
              <a:cs typeface="Albert Sans"/>
              <a:sym typeface="Albert Sans"/>
            </a:endParaRPr>
          </a:p>
        </p:txBody>
      </p:sp>
      <p:sp>
        <p:nvSpPr>
          <p:cNvPr id="704" name="Google Shape;704;p48"/>
          <p:cNvSpPr txBox="1"/>
          <p:nvPr/>
        </p:nvSpPr>
        <p:spPr>
          <a:xfrm flipH="1">
            <a:off x="6604825" y="175872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Step 4</a:t>
            </a:r>
            <a:endParaRPr sz="2000">
              <a:solidFill>
                <a:schemeClr val="dk2"/>
              </a:solidFill>
              <a:latin typeface="Pathway Extreme Light"/>
              <a:ea typeface="Pathway Extreme Light"/>
              <a:cs typeface="Pathway Extreme Light"/>
              <a:sym typeface="Pathway Extreme Light"/>
            </a:endParaRPr>
          </a:p>
        </p:txBody>
      </p:sp>
      <p:sp>
        <p:nvSpPr>
          <p:cNvPr id="705" name="Google Shape;705;p48"/>
          <p:cNvSpPr txBox="1"/>
          <p:nvPr/>
        </p:nvSpPr>
        <p:spPr>
          <a:xfrm flipH="1">
            <a:off x="6604875" y="225907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Plans of action</a:t>
            </a:r>
            <a:endParaRPr sz="1200">
              <a:solidFill>
                <a:schemeClr val="dk1"/>
              </a:solidFill>
              <a:latin typeface="Albert Sans"/>
              <a:ea typeface="Albert Sans"/>
              <a:cs typeface="Albert Sans"/>
              <a:sym typeface="Albert Sans"/>
            </a:endParaRPr>
          </a:p>
        </p:txBody>
      </p:sp>
      <p:cxnSp>
        <p:nvCxnSpPr>
          <p:cNvPr id="706" name="Google Shape;706;p48"/>
          <p:cNvCxnSpPr>
            <a:stCxn id="707" idx="3"/>
            <a:endCxn id="708" idx="1"/>
          </p:cNvCxnSpPr>
          <p:nvPr/>
        </p:nvCxnSpPr>
        <p:spPr>
          <a:xfrm>
            <a:off x="1707513" y="1422262"/>
            <a:ext cx="1787400" cy="0"/>
          </a:xfrm>
          <a:prstGeom prst="straightConnector1">
            <a:avLst/>
          </a:prstGeom>
          <a:noFill/>
          <a:ln cap="flat" cmpd="sng" w="9525">
            <a:solidFill>
              <a:schemeClr val="dk2"/>
            </a:solidFill>
            <a:prstDash val="dash"/>
            <a:round/>
            <a:headEnd len="med" w="med" type="none"/>
            <a:tailEnd len="med" w="med" type="none"/>
          </a:ln>
        </p:spPr>
      </p:cxnSp>
      <p:cxnSp>
        <p:nvCxnSpPr>
          <p:cNvPr id="709" name="Google Shape;709;p48"/>
          <p:cNvCxnSpPr>
            <a:stCxn id="708" idx="3"/>
            <a:endCxn id="710" idx="1"/>
          </p:cNvCxnSpPr>
          <p:nvPr/>
        </p:nvCxnSpPr>
        <p:spPr>
          <a:xfrm>
            <a:off x="3671413" y="1422262"/>
            <a:ext cx="1787400" cy="0"/>
          </a:xfrm>
          <a:prstGeom prst="straightConnector1">
            <a:avLst/>
          </a:prstGeom>
          <a:noFill/>
          <a:ln cap="flat" cmpd="sng" w="9525">
            <a:solidFill>
              <a:schemeClr val="dk2"/>
            </a:solidFill>
            <a:prstDash val="dash"/>
            <a:round/>
            <a:headEnd len="med" w="med" type="none"/>
            <a:tailEnd len="med" w="med" type="none"/>
          </a:ln>
        </p:spPr>
      </p:cxnSp>
      <p:cxnSp>
        <p:nvCxnSpPr>
          <p:cNvPr id="711" name="Google Shape;711;p48"/>
          <p:cNvCxnSpPr>
            <a:stCxn id="710" idx="3"/>
            <a:endCxn id="712" idx="1"/>
          </p:cNvCxnSpPr>
          <p:nvPr/>
        </p:nvCxnSpPr>
        <p:spPr>
          <a:xfrm>
            <a:off x="5635313" y="1422262"/>
            <a:ext cx="1787400" cy="0"/>
          </a:xfrm>
          <a:prstGeom prst="straightConnector1">
            <a:avLst/>
          </a:prstGeom>
          <a:noFill/>
          <a:ln cap="flat" cmpd="sng" w="9525">
            <a:solidFill>
              <a:schemeClr val="dk2"/>
            </a:solidFill>
            <a:prstDash val="dash"/>
            <a:round/>
            <a:headEnd len="med" w="med" type="none"/>
            <a:tailEnd len="med" w="med" type="none"/>
          </a:ln>
        </p:spPr>
      </p:cxnSp>
      <p:cxnSp>
        <p:nvCxnSpPr>
          <p:cNvPr id="713" name="Google Shape;713;p48"/>
          <p:cNvCxnSpPr>
            <a:stCxn id="707" idx="2"/>
            <a:endCxn id="698" idx="0"/>
          </p:cNvCxnSpPr>
          <p:nvPr/>
        </p:nvCxnSpPr>
        <p:spPr>
          <a:xfrm>
            <a:off x="1619313" y="1510462"/>
            <a:ext cx="0" cy="248400"/>
          </a:xfrm>
          <a:prstGeom prst="straightConnector1">
            <a:avLst/>
          </a:prstGeom>
          <a:noFill/>
          <a:ln cap="flat" cmpd="sng" w="9525">
            <a:solidFill>
              <a:schemeClr val="dk2"/>
            </a:solidFill>
            <a:prstDash val="dash"/>
            <a:round/>
            <a:headEnd len="med" w="med" type="none"/>
            <a:tailEnd len="med" w="med" type="oval"/>
          </a:ln>
        </p:spPr>
      </p:cxnSp>
      <p:cxnSp>
        <p:nvCxnSpPr>
          <p:cNvPr id="714" name="Google Shape;714;p48"/>
          <p:cNvCxnSpPr>
            <a:stCxn id="708" idx="2"/>
            <a:endCxn id="700" idx="0"/>
          </p:cNvCxnSpPr>
          <p:nvPr/>
        </p:nvCxnSpPr>
        <p:spPr>
          <a:xfrm flipH="1">
            <a:off x="3582013" y="1510462"/>
            <a:ext cx="1200" cy="248400"/>
          </a:xfrm>
          <a:prstGeom prst="straightConnector1">
            <a:avLst/>
          </a:prstGeom>
          <a:noFill/>
          <a:ln cap="flat" cmpd="sng" w="9525">
            <a:solidFill>
              <a:schemeClr val="dk2"/>
            </a:solidFill>
            <a:prstDash val="dash"/>
            <a:round/>
            <a:headEnd len="med" w="med" type="none"/>
            <a:tailEnd len="med" w="med" type="oval"/>
          </a:ln>
        </p:spPr>
      </p:cxnSp>
      <p:cxnSp>
        <p:nvCxnSpPr>
          <p:cNvPr id="715" name="Google Shape;715;p48"/>
          <p:cNvCxnSpPr>
            <a:stCxn id="710" idx="2"/>
            <a:endCxn id="702" idx="0"/>
          </p:cNvCxnSpPr>
          <p:nvPr/>
        </p:nvCxnSpPr>
        <p:spPr>
          <a:xfrm>
            <a:off x="5547113" y="1510462"/>
            <a:ext cx="0" cy="248400"/>
          </a:xfrm>
          <a:prstGeom prst="straightConnector1">
            <a:avLst/>
          </a:prstGeom>
          <a:noFill/>
          <a:ln cap="flat" cmpd="sng" w="9525">
            <a:solidFill>
              <a:schemeClr val="dk2"/>
            </a:solidFill>
            <a:prstDash val="dash"/>
            <a:round/>
            <a:headEnd len="med" w="med" type="none"/>
            <a:tailEnd len="med" w="med" type="oval"/>
          </a:ln>
        </p:spPr>
      </p:cxnSp>
      <p:cxnSp>
        <p:nvCxnSpPr>
          <p:cNvPr id="716" name="Google Shape;716;p48"/>
          <p:cNvCxnSpPr>
            <a:stCxn id="712" idx="2"/>
            <a:endCxn id="704" idx="0"/>
          </p:cNvCxnSpPr>
          <p:nvPr/>
        </p:nvCxnSpPr>
        <p:spPr>
          <a:xfrm>
            <a:off x="7511013" y="1510462"/>
            <a:ext cx="0" cy="248400"/>
          </a:xfrm>
          <a:prstGeom prst="straightConnector1">
            <a:avLst/>
          </a:prstGeom>
          <a:noFill/>
          <a:ln cap="flat" cmpd="sng" w="9525">
            <a:solidFill>
              <a:schemeClr val="dk2"/>
            </a:solidFill>
            <a:prstDash val="dash"/>
            <a:round/>
            <a:headEnd len="med" w="med" type="none"/>
            <a:tailEnd len="med" w="med" type="oval"/>
          </a:ln>
        </p:spPr>
      </p:cxnSp>
      <p:sp>
        <p:nvSpPr>
          <p:cNvPr id="717" name="Google Shape;717;p48"/>
          <p:cNvSpPr txBox="1"/>
          <p:nvPr/>
        </p:nvSpPr>
        <p:spPr>
          <a:xfrm flipH="1">
            <a:off x="713125" y="35931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Step 5</a:t>
            </a:r>
            <a:endParaRPr sz="2000">
              <a:solidFill>
                <a:schemeClr val="dk2"/>
              </a:solidFill>
              <a:latin typeface="Pathway Extreme Light"/>
              <a:ea typeface="Pathway Extreme Light"/>
              <a:cs typeface="Pathway Extreme Light"/>
              <a:sym typeface="Pathway Extreme Light"/>
            </a:endParaRPr>
          </a:p>
        </p:txBody>
      </p:sp>
      <p:sp>
        <p:nvSpPr>
          <p:cNvPr id="718" name="Google Shape;718;p48"/>
          <p:cNvSpPr txBox="1"/>
          <p:nvPr/>
        </p:nvSpPr>
        <p:spPr>
          <a:xfrm flipH="1">
            <a:off x="713175" y="409352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Measuring progress</a:t>
            </a:r>
            <a:endParaRPr sz="1200">
              <a:solidFill>
                <a:schemeClr val="dk1"/>
              </a:solidFill>
              <a:latin typeface="Albert Sans"/>
              <a:ea typeface="Albert Sans"/>
              <a:cs typeface="Albert Sans"/>
              <a:sym typeface="Albert Sans"/>
            </a:endParaRPr>
          </a:p>
        </p:txBody>
      </p:sp>
      <p:sp>
        <p:nvSpPr>
          <p:cNvPr id="719" name="Google Shape;719;p48"/>
          <p:cNvSpPr txBox="1"/>
          <p:nvPr/>
        </p:nvSpPr>
        <p:spPr>
          <a:xfrm flipH="1">
            <a:off x="2675764" y="35931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Step 6</a:t>
            </a:r>
            <a:endParaRPr sz="2000">
              <a:solidFill>
                <a:schemeClr val="dk2"/>
              </a:solidFill>
              <a:latin typeface="Pathway Extreme Light"/>
              <a:ea typeface="Pathway Extreme Light"/>
              <a:cs typeface="Pathway Extreme Light"/>
              <a:sym typeface="Pathway Extreme Light"/>
            </a:endParaRPr>
          </a:p>
        </p:txBody>
      </p:sp>
      <p:sp>
        <p:nvSpPr>
          <p:cNvPr id="720" name="Google Shape;720;p48"/>
          <p:cNvSpPr txBox="1"/>
          <p:nvPr/>
        </p:nvSpPr>
        <p:spPr>
          <a:xfrm flipH="1">
            <a:off x="2675772" y="4093527"/>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Continuous improvement</a:t>
            </a:r>
            <a:endParaRPr sz="1200">
              <a:solidFill>
                <a:schemeClr val="dk1"/>
              </a:solidFill>
              <a:latin typeface="Albert Sans"/>
              <a:ea typeface="Albert Sans"/>
              <a:cs typeface="Albert Sans"/>
              <a:sym typeface="Albert Sans"/>
            </a:endParaRPr>
          </a:p>
        </p:txBody>
      </p:sp>
      <p:sp>
        <p:nvSpPr>
          <p:cNvPr id="721" name="Google Shape;721;p48"/>
          <p:cNvSpPr txBox="1"/>
          <p:nvPr/>
        </p:nvSpPr>
        <p:spPr>
          <a:xfrm flipH="1">
            <a:off x="4640925" y="35931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Step 7</a:t>
            </a:r>
            <a:endParaRPr sz="2000">
              <a:solidFill>
                <a:schemeClr val="dk2"/>
              </a:solidFill>
              <a:latin typeface="Pathway Extreme Light"/>
              <a:ea typeface="Pathway Extreme Light"/>
              <a:cs typeface="Pathway Extreme Light"/>
              <a:sym typeface="Pathway Extreme Light"/>
            </a:endParaRPr>
          </a:p>
        </p:txBody>
      </p:sp>
      <p:sp>
        <p:nvSpPr>
          <p:cNvPr id="722" name="Google Shape;722;p48"/>
          <p:cNvSpPr txBox="1"/>
          <p:nvPr/>
        </p:nvSpPr>
        <p:spPr>
          <a:xfrm flipH="1">
            <a:off x="4640975" y="409352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Analyzing outcomes</a:t>
            </a:r>
            <a:endParaRPr sz="1200">
              <a:solidFill>
                <a:schemeClr val="dk1"/>
              </a:solidFill>
              <a:latin typeface="Albert Sans"/>
              <a:ea typeface="Albert Sans"/>
              <a:cs typeface="Albert Sans"/>
              <a:sym typeface="Albert Sans"/>
            </a:endParaRPr>
          </a:p>
        </p:txBody>
      </p:sp>
      <p:sp>
        <p:nvSpPr>
          <p:cNvPr id="723" name="Google Shape;723;p48"/>
          <p:cNvSpPr txBox="1"/>
          <p:nvPr/>
        </p:nvSpPr>
        <p:spPr>
          <a:xfrm flipH="1">
            <a:off x="6604825" y="35931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Step 8</a:t>
            </a:r>
            <a:endParaRPr sz="2000">
              <a:solidFill>
                <a:schemeClr val="dk2"/>
              </a:solidFill>
              <a:latin typeface="Pathway Extreme Light"/>
              <a:ea typeface="Pathway Extreme Light"/>
              <a:cs typeface="Pathway Extreme Light"/>
              <a:sym typeface="Pathway Extreme Light"/>
            </a:endParaRPr>
          </a:p>
        </p:txBody>
      </p:sp>
      <p:sp>
        <p:nvSpPr>
          <p:cNvPr id="724" name="Google Shape;724;p48"/>
          <p:cNvSpPr txBox="1"/>
          <p:nvPr/>
        </p:nvSpPr>
        <p:spPr>
          <a:xfrm flipH="1">
            <a:off x="6604875" y="409352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Focusing on the future</a:t>
            </a:r>
            <a:endParaRPr sz="1200">
              <a:solidFill>
                <a:schemeClr val="dk1"/>
              </a:solidFill>
              <a:latin typeface="Albert Sans"/>
              <a:ea typeface="Albert Sans"/>
              <a:cs typeface="Albert Sans"/>
              <a:sym typeface="Albert Sans"/>
            </a:endParaRPr>
          </a:p>
        </p:txBody>
      </p:sp>
      <p:cxnSp>
        <p:nvCxnSpPr>
          <p:cNvPr id="725" name="Google Shape;725;p48"/>
          <p:cNvCxnSpPr>
            <a:stCxn id="726" idx="3"/>
            <a:endCxn id="727" idx="1"/>
          </p:cNvCxnSpPr>
          <p:nvPr/>
        </p:nvCxnSpPr>
        <p:spPr>
          <a:xfrm>
            <a:off x="1707513" y="3256712"/>
            <a:ext cx="1787400" cy="0"/>
          </a:xfrm>
          <a:prstGeom prst="straightConnector1">
            <a:avLst/>
          </a:prstGeom>
          <a:noFill/>
          <a:ln cap="flat" cmpd="sng" w="9525">
            <a:solidFill>
              <a:schemeClr val="dk2"/>
            </a:solidFill>
            <a:prstDash val="dash"/>
            <a:round/>
            <a:headEnd len="med" w="med" type="none"/>
            <a:tailEnd len="med" w="med" type="none"/>
          </a:ln>
        </p:spPr>
      </p:cxnSp>
      <p:cxnSp>
        <p:nvCxnSpPr>
          <p:cNvPr id="728" name="Google Shape;728;p48"/>
          <p:cNvCxnSpPr>
            <a:stCxn id="727" idx="3"/>
            <a:endCxn id="729" idx="1"/>
          </p:cNvCxnSpPr>
          <p:nvPr/>
        </p:nvCxnSpPr>
        <p:spPr>
          <a:xfrm>
            <a:off x="3671413" y="3256712"/>
            <a:ext cx="1787400" cy="0"/>
          </a:xfrm>
          <a:prstGeom prst="straightConnector1">
            <a:avLst/>
          </a:prstGeom>
          <a:noFill/>
          <a:ln cap="flat" cmpd="sng" w="9525">
            <a:solidFill>
              <a:schemeClr val="dk2"/>
            </a:solidFill>
            <a:prstDash val="dash"/>
            <a:round/>
            <a:headEnd len="med" w="med" type="none"/>
            <a:tailEnd len="med" w="med" type="none"/>
          </a:ln>
        </p:spPr>
      </p:cxnSp>
      <p:cxnSp>
        <p:nvCxnSpPr>
          <p:cNvPr id="730" name="Google Shape;730;p48"/>
          <p:cNvCxnSpPr>
            <a:stCxn id="729" idx="3"/>
            <a:endCxn id="731" idx="1"/>
          </p:cNvCxnSpPr>
          <p:nvPr/>
        </p:nvCxnSpPr>
        <p:spPr>
          <a:xfrm>
            <a:off x="5635313" y="3256712"/>
            <a:ext cx="1787400" cy="0"/>
          </a:xfrm>
          <a:prstGeom prst="straightConnector1">
            <a:avLst/>
          </a:prstGeom>
          <a:noFill/>
          <a:ln cap="flat" cmpd="sng" w="9525">
            <a:solidFill>
              <a:schemeClr val="dk2"/>
            </a:solidFill>
            <a:prstDash val="dash"/>
            <a:round/>
            <a:headEnd len="med" w="med" type="none"/>
            <a:tailEnd len="med" w="med" type="none"/>
          </a:ln>
        </p:spPr>
      </p:cxnSp>
      <p:cxnSp>
        <p:nvCxnSpPr>
          <p:cNvPr id="732" name="Google Shape;732;p48"/>
          <p:cNvCxnSpPr>
            <a:stCxn id="726" idx="2"/>
            <a:endCxn id="717" idx="0"/>
          </p:cNvCxnSpPr>
          <p:nvPr/>
        </p:nvCxnSpPr>
        <p:spPr>
          <a:xfrm>
            <a:off x="1619313" y="3344912"/>
            <a:ext cx="0" cy="248400"/>
          </a:xfrm>
          <a:prstGeom prst="straightConnector1">
            <a:avLst/>
          </a:prstGeom>
          <a:noFill/>
          <a:ln cap="flat" cmpd="sng" w="9525">
            <a:solidFill>
              <a:schemeClr val="dk2"/>
            </a:solidFill>
            <a:prstDash val="dash"/>
            <a:round/>
            <a:headEnd len="med" w="med" type="none"/>
            <a:tailEnd len="med" w="med" type="oval"/>
          </a:ln>
        </p:spPr>
      </p:cxnSp>
      <p:cxnSp>
        <p:nvCxnSpPr>
          <p:cNvPr id="733" name="Google Shape;733;p48"/>
          <p:cNvCxnSpPr>
            <a:stCxn id="727" idx="2"/>
            <a:endCxn id="719" idx="0"/>
          </p:cNvCxnSpPr>
          <p:nvPr/>
        </p:nvCxnSpPr>
        <p:spPr>
          <a:xfrm flipH="1">
            <a:off x="3582013" y="3344912"/>
            <a:ext cx="1200" cy="248400"/>
          </a:xfrm>
          <a:prstGeom prst="straightConnector1">
            <a:avLst/>
          </a:prstGeom>
          <a:noFill/>
          <a:ln cap="flat" cmpd="sng" w="9525">
            <a:solidFill>
              <a:schemeClr val="dk2"/>
            </a:solidFill>
            <a:prstDash val="dash"/>
            <a:round/>
            <a:headEnd len="med" w="med" type="none"/>
            <a:tailEnd len="med" w="med" type="oval"/>
          </a:ln>
        </p:spPr>
      </p:cxnSp>
      <p:cxnSp>
        <p:nvCxnSpPr>
          <p:cNvPr id="734" name="Google Shape;734;p48"/>
          <p:cNvCxnSpPr>
            <a:stCxn id="729" idx="2"/>
            <a:endCxn id="721" idx="0"/>
          </p:cNvCxnSpPr>
          <p:nvPr/>
        </p:nvCxnSpPr>
        <p:spPr>
          <a:xfrm>
            <a:off x="5547113" y="3344912"/>
            <a:ext cx="0" cy="248400"/>
          </a:xfrm>
          <a:prstGeom prst="straightConnector1">
            <a:avLst/>
          </a:prstGeom>
          <a:noFill/>
          <a:ln cap="flat" cmpd="sng" w="9525">
            <a:solidFill>
              <a:schemeClr val="dk2"/>
            </a:solidFill>
            <a:prstDash val="dash"/>
            <a:round/>
            <a:headEnd len="med" w="med" type="none"/>
            <a:tailEnd len="med" w="med" type="oval"/>
          </a:ln>
        </p:spPr>
      </p:cxnSp>
      <p:cxnSp>
        <p:nvCxnSpPr>
          <p:cNvPr id="735" name="Google Shape;735;p48"/>
          <p:cNvCxnSpPr>
            <a:stCxn id="731" idx="2"/>
            <a:endCxn id="723" idx="0"/>
          </p:cNvCxnSpPr>
          <p:nvPr/>
        </p:nvCxnSpPr>
        <p:spPr>
          <a:xfrm>
            <a:off x="7511013" y="3344912"/>
            <a:ext cx="0" cy="248400"/>
          </a:xfrm>
          <a:prstGeom prst="straightConnector1">
            <a:avLst/>
          </a:prstGeom>
          <a:noFill/>
          <a:ln cap="flat" cmpd="sng" w="9525">
            <a:solidFill>
              <a:schemeClr val="dk2"/>
            </a:solidFill>
            <a:prstDash val="dash"/>
            <a:round/>
            <a:headEnd len="med" w="med" type="none"/>
            <a:tailEnd len="med" w="med" type="oval"/>
          </a:ln>
        </p:spPr>
      </p:cxnSp>
      <p:cxnSp>
        <p:nvCxnSpPr>
          <p:cNvPr id="736" name="Google Shape;736;p48"/>
          <p:cNvCxnSpPr>
            <a:stCxn id="712" idx="3"/>
            <a:endCxn id="726" idx="1"/>
          </p:cNvCxnSpPr>
          <p:nvPr/>
        </p:nvCxnSpPr>
        <p:spPr>
          <a:xfrm flipH="1">
            <a:off x="1531113" y="1422262"/>
            <a:ext cx="6068100" cy="1834500"/>
          </a:xfrm>
          <a:prstGeom prst="bentConnector5">
            <a:avLst>
              <a:gd fmla="val -13644" name="adj1"/>
              <a:gd fmla="val 80104" name="adj2"/>
              <a:gd fmla="val 103924" name="adj3"/>
            </a:avLst>
          </a:prstGeom>
          <a:noFill/>
          <a:ln cap="flat" cmpd="sng" w="9525">
            <a:solidFill>
              <a:schemeClr val="dk2"/>
            </a:solidFill>
            <a:prstDash val="dash"/>
            <a:round/>
            <a:headEnd len="med" w="med" type="none"/>
            <a:tailEnd len="med" w="med" type="none"/>
          </a:ln>
        </p:spPr>
      </p:cxnSp>
      <p:sp>
        <p:nvSpPr>
          <p:cNvPr id="707" name="Google Shape;707;p48"/>
          <p:cNvSpPr/>
          <p:nvPr/>
        </p:nvSpPr>
        <p:spPr>
          <a:xfrm>
            <a:off x="1531113" y="1334062"/>
            <a:ext cx="176400" cy="1764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708" name="Google Shape;708;p48"/>
          <p:cNvSpPr/>
          <p:nvPr/>
        </p:nvSpPr>
        <p:spPr>
          <a:xfrm>
            <a:off x="3495013" y="1334062"/>
            <a:ext cx="176400" cy="1764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710" name="Google Shape;710;p48"/>
          <p:cNvSpPr/>
          <p:nvPr/>
        </p:nvSpPr>
        <p:spPr>
          <a:xfrm>
            <a:off x="5458913" y="1334062"/>
            <a:ext cx="176400" cy="1764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712" name="Google Shape;712;p48"/>
          <p:cNvSpPr/>
          <p:nvPr/>
        </p:nvSpPr>
        <p:spPr>
          <a:xfrm>
            <a:off x="7422813" y="1334062"/>
            <a:ext cx="176400" cy="1764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726" name="Google Shape;726;p48"/>
          <p:cNvSpPr/>
          <p:nvPr/>
        </p:nvSpPr>
        <p:spPr>
          <a:xfrm>
            <a:off x="1531113" y="3168512"/>
            <a:ext cx="176400" cy="1764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727" name="Google Shape;727;p48"/>
          <p:cNvSpPr/>
          <p:nvPr/>
        </p:nvSpPr>
        <p:spPr>
          <a:xfrm>
            <a:off x="3495013" y="3168512"/>
            <a:ext cx="176400" cy="1764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729" name="Google Shape;729;p48"/>
          <p:cNvSpPr/>
          <p:nvPr/>
        </p:nvSpPr>
        <p:spPr>
          <a:xfrm>
            <a:off x="5458913" y="3168512"/>
            <a:ext cx="176400" cy="1764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731" name="Google Shape;731;p48"/>
          <p:cNvSpPr/>
          <p:nvPr/>
        </p:nvSpPr>
        <p:spPr>
          <a:xfrm>
            <a:off x="7422813" y="3168512"/>
            <a:ext cx="176400" cy="1764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of my future projects</a:t>
            </a:r>
            <a:endParaRPr/>
          </a:p>
        </p:txBody>
      </p:sp>
      <p:graphicFrame>
        <p:nvGraphicFramePr>
          <p:cNvPr id="742" name="Google Shape;742;p49"/>
          <p:cNvGraphicFramePr/>
          <p:nvPr/>
        </p:nvGraphicFramePr>
        <p:xfrm>
          <a:off x="726875" y="1224388"/>
          <a:ext cx="3000000" cy="3000000"/>
        </p:xfrm>
        <a:graphic>
          <a:graphicData uri="http://schemas.openxmlformats.org/drawingml/2006/table">
            <a:tbl>
              <a:tblPr>
                <a:noFill/>
                <a:tableStyleId>{94AAF73A-E04F-4AE2-9B45-CADF002A67C1}</a:tableStyleId>
              </a:tblPr>
              <a:tblGrid>
                <a:gridCol w="1361775"/>
                <a:gridCol w="2208575"/>
                <a:gridCol w="344475"/>
                <a:gridCol w="344475"/>
                <a:gridCol w="344475"/>
                <a:gridCol w="344475"/>
                <a:gridCol w="344475"/>
                <a:gridCol w="344475"/>
                <a:gridCol w="344475"/>
                <a:gridCol w="344475"/>
                <a:gridCol w="344475"/>
                <a:gridCol w="344475"/>
                <a:gridCol w="344475"/>
                <a:gridCol w="344475"/>
              </a:tblGrid>
              <a:tr h="441850">
                <a:tc>
                  <a:txBody>
                    <a:bodyPr/>
                    <a:lstStyle/>
                    <a:p>
                      <a:pPr indent="0" lvl="0" marL="0" rtl="0" algn="ctr">
                        <a:spcBef>
                          <a:spcPts val="0"/>
                        </a:spcBef>
                        <a:spcAft>
                          <a:spcPts val="0"/>
                        </a:spcAft>
                        <a:buNone/>
                      </a:pPr>
                      <a:r>
                        <a:rPr lang="en" sz="1600">
                          <a:solidFill>
                            <a:schemeClr val="dk2"/>
                          </a:solidFill>
                          <a:latin typeface="Pathway Extreme Light"/>
                          <a:ea typeface="Pathway Extreme Light"/>
                          <a:cs typeface="Pathway Extreme Light"/>
                          <a:sym typeface="Pathway Extreme Light"/>
                        </a:rPr>
                        <a:t>Initiative</a:t>
                      </a:r>
                      <a:endParaRPr sz="1600">
                        <a:solidFill>
                          <a:schemeClr val="dk2"/>
                        </a:solidFill>
                        <a:latin typeface="Pathway Extreme Light"/>
                        <a:ea typeface="Pathway Extreme Light"/>
                        <a:cs typeface="Pathway Extreme Light"/>
                        <a:sym typeface="Pathway Extreme Light"/>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Pathway Extreme Light"/>
                          <a:ea typeface="Pathway Extreme Light"/>
                          <a:cs typeface="Pathway Extreme Light"/>
                          <a:sym typeface="Pathway Extreme Light"/>
                        </a:rPr>
                        <a:t>Objective</a:t>
                      </a:r>
                      <a:endParaRPr sz="1600">
                        <a:solidFill>
                          <a:schemeClr val="dk2"/>
                        </a:solidFill>
                        <a:latin typeface="Pathway Extreme Light"/>
                        <a:ea typeface="Pathway Extreme Light"/>
                        <a:cs typeface="Pathway Extreme Light"/>
                        <a:sym typeface="Pathway Extreme Light"/>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Pathway Extreme Light"/>
                          <a:ea typeface="Pathway Extreme Light"/>
                          <a:cs typeface="Pathway Extreme Light"/>
                          <a:sym typeface="Pathway Extreme Light"/>
                        </a:rPr>
                        <a:t>Jan</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Pathway Extreme Light"/>
                          <a:ea typeface="Pathway Extreme Light"/>
                          <a:cs typeface="Pathway Extreme Light"/>
                          <a:sym typeface="Pathway Extreme Light"/>
                        </a:rPr>
                        <a:t>Feb</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Pathway Extreme Light"/>
                          <a:ea typeface="Pathway Extreme Light"/>
                          <a:cs typeface="Pathway Extreme Light"/>
                          <a:sym typeface="Pathway Extreme Light"/>
                        </a:rPr>
                        <a:t>Mar</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2"/>
                          </a:solidFill>
                          <a:latin typeface="Pathway Extreme Light"/>
                          <a:ea typeface="Pathway Extreme Light"/>
                          <a:cs typeface="Pathway Extreme Light"/>
                          <a:sym typeface="Pathway Extreme Light"/>
                        </a:rPr>
                        <a:t>Apr</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Pathway Extreme Light"/>
                          <a:ea typeface="Pathway Extreme Light"/>
                          <a:cs typeface="Pathway Extreme Light"/>
                          <a:sym typeface="Pathway Extreme Light"/>
                        </a:rPr>
                        <a:t>May</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Pathway Extreme Light"/>
                          <a:ea typeface="Pathway Extreme Light"/>
                          <a:cs typeface="Pathway Extreme Light"/>
                          <a:sym typeface="Pathway Extreme Light"/>
                        </a:rPr>
                        <a:t>Jun</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Pathway Extreme Light"/>
                          <a:ea typeface="Pathway Extreme Light"/>
                          <a:cs typeface="Pathway Extreme Light"/>
                          <a:sym typeface="Pathway Extreme Light"/>
                        </a:rPr>
                        <a:t>Jul</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Pathway Extreme Light"/>
                          <a:ea typeface="Pathway Extreme Light"/>
                          <a:cs typeface="Pathway Extreme Light"/>
                          <a:sym typeface="Pathway Extreme Light"/>
                        </a:rPr>
                        <a:t>Aug</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Pathway Extreme Light"/>
                          <a:ea typeface="Pathway Extreme Light"/>
                          <a:cs typeface="Pathway Extreme Light"/>
                          <a:sym typeface="Pathway Extreme Light"/>
                        </a:rPr>
                        <a:t>Sep</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Pathway Extreme Light"/>
                          <a:ea typeface="Pathway Extreme Light"/>
                          <a:cs typeface="Pathway Extreme Light"/>
                          <a:sym typeface="Pathway Extreme Light"/>
                        </a:rPr>
                        <a:t>Oct</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Pathway Extreme Light"/>
                          <a:ea typeface="Pathway Extreme Light"/>
                          <a:cs typeface="Pathway Extreme Light"/>
                          <a:sym typeface="Pathway Extreme Light"/>
                        </a:rPr>
                        <a:t>Nov</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2"/>
                          </a:solidFill>
                          <a:latin typeface="Pathway Extreme Light"/>
                          <a:ea typeface="Pathway Extreme Light"/>
                          <a:cs typeface="Pathway Extreme Light"/>
                          <a:sym typeface="Pathway Extreme Light"/>
                        </a:rPr>
                        <a:t>Dec</a:t>
                      </a:r>
                      <a:endParaRPr sz="1200">
                        <a:solidFill>
                          <a:schemeClr val="dk2"/>
                        </a:solidFill>
                        <a:latin typeface="Pathway Extreme Light"/>
                        <a:ea typeface="Pathway Extreme Light"/>
                        <a:cs typeface="Pathway Extreme Light"/>
                        <a:sym typeface="Pathway Extreme Light"/>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Developing a digital marketing strategy</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Reach potential customers through well-crafted campaigns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Creating</a:t>
                      </a:r>
                      <a:endParaRPr sz="1000">
                        <a:solidFill>
                          <a:schemeClr val="dk1"/>
                        </a:solidFill>
                        <a:latin typeface="Albert Sans"/>
                        <a:ea typeface="Albert Sans"/>
                        <a:cs typeface="Albert Sans"/>
                        <a:sym typeface="Albert Sans"/>
                      </a:endParaRPr>
                    </a:p>
                    <a:p>
                      <a:pPr indent="0" lvl="0" marL="0" rtl="0" algn="l">
                        <a:spcBef>
                          <a:spcPts val="0"/>
                        </a:spcBef>
                        <a:spcAft>
                          <a:spcPts val="0"/>
                        </a:spcAft>
                        <a:buNone/>
                      </a:pPr>
                      <a:r>
                        <a:rPr lang="en" sz="1000">
                          <a:solidFill>
                            <a:schemeClr val="dk1"/>
                          </a:solidFill>
                          <a:latin typeface="Albert Sans"/>
                          <a:ea typeface="Albert Sans"/>
                          <a:cs typeface="Albert Sans"/>
                          <a:sym typeface="Albert Sans"/>
                        </a:rPr>
                        <a:t>engaging content</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Craft content that engages and inspires the target audience</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Optimizing</a:t>
                      </a:r>
                      <a:endParaRPr sz="1000">
                        <a:solidFill>
                          <a:schemeClr val="dk1"/>
                        </a:solidFill>
                        <a:latin typeface="Albert Sans"/>
                        <a:ea typeface="Albert Sans"/>
                        <a:cs typeface="Albert Sans"/>
                        <a:sym typeface="Albert Sans"/>
                      </a:endParaRPr>
                    </a:p>
                    <a:p>
                      <a:pPr indent="0" lvl="0" marL="0" rtl="0" algn="l">
                        <a:spcBef>
                          <a:spcPts val="0"/>
                        </a:spcBef>
                        <a:spcAft>
                          <a:spcPts val="0"/>
                        </a:spcAft>
                        <a:buNone/>
                      </a:pPr>
                      <a:r>
                        <a:rPr lang="en" sz="1000">
                          <a:solidFill>
                            <a:schemeClr val="dk1"/>
                          </a:solidFill>
                          <a:latin typeface="Albert Sans"/>
                          <a:ea typeface="Albert Sans"/>
                          <a:cs typeface="Albert Sans"/>
                          <a:sym typeface="Albert Sans"/>
                        </a:rPr>
                        <a:t>search rankings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Optimize for better and more visibility with SEO</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Leveraging social media platforms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Connect with customers and boost brand awareness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Analyzing user habits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Gather user data to optimize design for more engagement</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Executing </a:t>
                      </a:r>
                      <a:endParaRPr sz="1000">
                        <a:solidFill>
                          <a:schemeClr val="dk1"/>
                        </a:solidFill>
                        <a:latin typeface="Albert Sans"/>
                        <a:ea typeface="Albert Sans"/>
                        <a:cs typeface="Albert Sans"/>
                        <a:sym typeface="Albert Sans"/>
                      </a:endParaRPr>
                    </a:p>
                    <a:p>
                      <a:pPr indent="0" lvl="0" marL="0" rtl="0" algn="l">
                        <a:spcBef>
                          <a:spcPts val="0"/>
                        </a:spcBef>
                        <a:spcAft>
                          <a:spcPts val="0"/>
                        </a:spcAft>
                        <a:buNone/>
                      </a:pPr>
                      <a:r>
                        <a:rPr lang="en" sz="1000">
                          <a:solidFill>
                            <a:schemeClr val="dk1"/>
                          </a:solidFill>
                          <a:latin typeface="Albert Sans"/>
                          <a:ea typeface="Albert Sans"/>
                          <a:cs typeface="Albert Sans"/>
                          <a:sym typeface="Albert Sans"/>
                        </a:rPr>
                        <a:t>email campaigns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Send emails to subscribers to convert leads into sales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Albert Sans"/>
                        <a:ea typeface="Albert Sans"/>
                        <a:cs typeface="Albert Sans"/>
                        <a:sym typeface="Albert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428" name="Google Shape;428;p32"/>
          <p:cNvGraphicFramePr/>
          <p:nvPr/>
        </p:nvGraphicFramePr>
        <p:xfrm>
          <a:off x="720000" y="1744750"/>
          <a:ext cx="3000000" cy="3000000"/>
        </p:xfrm>
        <a:graphic>
          <a:graphicData uri="http://schemas.openxmlformats.org/drawingml/2006/table">
            <a:tbl>
              <a:tblPr>
                <a:noFill/>
                <a:tableStyleId>{4AD5B8EC-6AD1-483D-84A7-54CA66DAEB62}</a:tableStyleId>
              </a:tblPr>
              <a:tblGrid>
                <a:gridCol w="2619875"/>
                <a:gridCol w="5084125"/>
              </a:tblGrid>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3"/>
                        </a:rPr>
                        <a:t>Fonts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To view this template correctly in PowerPoint, download and install the fonts we used</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4"/>
                        </a:rPr>
                        <a:t>Used</a:t>
                      </a:r>
                      <a:r>
                        <a:rPr b="1" lang="en" sz="1000">
                          <a:solidFill>
                            <a:schemeClr val="dk1"/>
                          </a:solidFill>
                          <a:latin typeface="Albert Sans"/>
                          <a:ea typeface="Albert Sans"/>
                          <a:cs typeface="Albert Sans"/>
                          <a:sym typeface="Albert Sans"/>
                        </a:rPr>
                        <a:t> </a:t>
                      </a:r>
                      <a:r>
                        <a:rPr lang="en" sz="1000">
                          <a:solidFill>
                            <a:schemeClr val="dk1"/>
                          </a:solidFill>
                          <a:latin typeface="Albert Sans"/>
                          <a:ea typeface="Albert Sans"/>
                          <a:cs typeface="Albert Sans"/>
                          <a:sym typeface="Albert Sans"/>
                        </a:rPr>
                        <a:t>and</a:t>
                      </a:r>
                      <a:r>
                        <a:rPr b="1" lang="en" sz="1000">
                          <a:solidFill>
                            <a:schemeClr val="dk1"/>
                          </a:solidFill>
                          <a:latin typeface="Albert Sans"/>
                          <a:ea typeface="Albert Sans"/>
                          <a:cs typeface="Albert Sans"/>
                          <a:sym typeface="Albert Sans"/>
                        </a:rPr>
                        <a:t> </a:t>
                      </a:r>
                      <a:r>
                        <a:rPr b="1" lang="en" sz="1000" u="sng">
                          <a:solidFill>
                            <a:schemeClr val="hlink"/>
                          </a:solidFill>
                          <a:latin typeface="Albert Sans"/>
                          <a:ea typeface="Albert Sans"/>
                          <a:cs typeface="Albert Sans"/>
                          <a:sym typeface="Albert Sans"/>
                          <a:hlinkClick action="ppaction://hlinksldjump" r:id="rId5"/>
                        </a:rPr>
                        <a:t>alternative</a:t>
                      </a:r>
                      <a:r>
                        <a:rPr b="1" lang="en" sz="1000" u="sng">
                          <a:solidFill>
                            <a:schemeClr val="hlink"/>
                          </a:solidFill>
                          <a:latin typeface="Albert Sans"/>
                          <a:ea typeface="Albert Sans"/>
                          <a:cs typeface="Albert Sans"/>
                          <a:sym typeface="Albert Sans"/>
                          <a:hlinkClick action="ppaction://hlinksldjump" r:id="rId6"/>
                        </a:rPr>
                        <a:t> resources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Albert Sans"/>
                          <a:ea typeface="Albert Sans"/>
                          <a:cs typeface="Albert Sans"/>
                          <a:sym typeface="Albert Sans"/>
                        </a:rPr>
                        <a:t>An assortment of graphic resources that are suitable for use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7"/>
                        </a:rPr>
                        <a:t>Thanks slide</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must keep it so that proper credits for our design are given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8"/>
                        </a:rPr>
                        <a:t>Colors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All the colors used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9"/>
                        </a:rPr>
                        <a:t>Icons</a:t>
                      </a:r>
                      <a:r>
                        <a:rPr lang="en" sz="1000">
                          <a:solidFill>
                            <a:schemeClr val="dk1"/>
                          </a:solidFill>
                          <a:latin typeface="Albert Sans"/>
                          <a:ea typeface="Albert Sans"/>
                          <a:cs typeface="Albert Sans"/>
                          <a:sym typeface="Albert Sans"/>
                        </a:rPr>
                        <a:t> and</a:t>
                      </a:r>
                      <a:r>
                        <a:rPr b="1" lang="en" sz="1000">
                          <a:solidFill>
                            <a:schemeClr val="dk1"/>
                          </a:solidFill>
                          <a:latin typeface="Albert Sans"/>
                          <a:ea typeface="Albert Sans"/>
                          <a:cs typeface="Albert Sans"/>
                          <a:sym typeface="Albert Sans"/>
                        </a:rPr>
                        <a:t> </a:t>
                      </a:r>
                      <a:r>
                        <a:rPr b="1" lang="en" sz="1000" u="sng">
                          <a:solidFill>
                            <a:schemeClr val="hlink"/>
                          </a:solidFill>
                          <a:latin typeface="Albert Sans"/>
                          <a:ea typeface="Albert Sans"/>
                          <a:cs typeface="Albert Sans"/>
                          <a:sym typeface="Albert Sans"/>
                          <a:hlinkClick action="ppaction://hlinksldjump" r:id="rId10"/>
                        </a:rPr>
                        <a:t>infographic resources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These can be used in the template, and their size and color can be edited</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Editable presentation theme </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can edit the master slides easily. For more info, click </a:t>
                      </a:r>
                      <a:r>
                        <a:rPr b="1" lang="en" sz="1000" u="sng">
                          <a:solidFill>
                            <a:schemeClr val="dk1"/>
                          </a:solidFill>
                          <a:latin typeface="Albert Sans"/>
                          <a:ea typeface="Albert Sans"/>
                          <a:cs typeface="Albert Sans"/>
                          <a:sym typeface="Albert Sans"/>
                          <a:hlinkClick r:id="rId11">
                            <a:extLst>
                              <a:ext uri="{A12FA001-AC4F-418D-AE19-62706E023703}">
                                <ahyp:hlinkClr val="tx"/>
                              </a:ext>
                            </a:extLst>
                          </a:hlinkClick>
                        </a:rPr>
                        <a:t>here</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429" name="Google Shape;429;p32"/>
          <p:cNvSpPr txBox="1"/>
          <p:nvPr/>
        </p:nvSpPr>
        <p:spPr>
          <a:xfrm>
            <a:off x="720000" y="1193650"/>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You can delete this slide when you’re done editing the presentation</a:t>
            </a:r>
            <a:endParaRPr sz="1200">
              <a:solidFill>
                <a:schemeClr val="dk1"/>
              </a:solidFill>
              <a:latin typeface="Albert Sans"/>
              <a:ea typeface="Albert Sans"/>
              <a:cs typeface="Albert Sans"/>
              <a:sym typeface="Albert Sans"/>
            </a:endParaRPr>
          </a:p>
        </p:txBody>
      </p:sp>
      <p:sp>
        <p:nvSpPr>
          <p:cNvPr id="430" name="Google Shape;430;p32"/>
          <p:cNvSpPr txBox="1"/>
          <p:nvPr/>
        </p:nvSpPr>
        <p:spPr>
          <a:xfrm>
            <a:off x="1338025" y="4142300"/>
            <a:ext cx="1896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For more info:</a:t>
            </a:r>
            <a:br>
              <a:rPr b="1" lang="en" sz="1000">
                <a:solidFill>
                  <a:schemeClr val="dk1"/>
                </a:solidFill>
                <a:latin typeface="Albert Sans"/>
                <a:ea typeface="Albert Sans"/>
                <a:cs typeface="Albert Sans"/>
                <a:sym typeface="Albert Sans"/>
              </a:rPr>
            </a:br>
            <a:r>
              <a:rPr b="1" lang="en" sz="1000" u="sng">
                <a:solidFill>
                  <a:schemeClr val="hlink"/>
                </a:solidFill>
                <a:latin typeface="Albert Sans"/>
                <a:ea typeface="Albert Sans"/>
                <a:cs typeface="Albert Sans"/>
                <a:sym typeface="Albert Sans"/>
                <a:hlinkClick r:id="rId12"/>
              </a:rPr>
              <a:t>Slidesgo</a:t>
            </a:r>
            <a:r>
              <a:rPr b="1" lang="en" sz="1000">
                <a:solidFill>
                  <a:schemeClr val="dk1"/>
                </a:solidFill>
                <a:latin typeface="Albert Sans"/>
                <a:ea typeface="Albert Sans"/>
                <a:cs typeface="Albert Sans"/>
                <a:sym typeface="Albert Sans"/>
              </a:rPr>
              <a:t> | </a:t>
            </a:r>
            <a:r>
              <a:rPr b="1" lang="en" sz="1000" u="sng">
                <a:solidFill>
                  <a:schemeClr val="hlink"/>
                </a:solidFill>
                <a:latin typeface="Albert Sans"/>
                <a:ea typeface="Albert Sans"/>
                <a:cs typeface="Albert Sans"/>
                <a:sym typeface="Albert Sans"/>
                <a:hlinkClick r:id="rId13"/>
              </a:rPr>
              <a:t>Blog</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4">
                  <a:extLst>
                    <a:ext uri="{A12FA001-AC4F-418D-AE19-62706E023703}">
                      <ahyp:hlinkClr val="tx"/>
                    </a:ext>
                  </a:extLst>
                </a:hlinkClick>
              </a:rPr>
              <a:t>FAQs</a:t>
            </a:r>
            <a:endParaRPr b="1" sz="1000" u="sng">
              <a:solidFill>
                <a:schemeClr val="dk1"/>
              </a:solidFill>
              <a:latin typeface="Albert Sans"/>
              <a:ea typeface="Albert Sans"/>
              <a:cs typeface="Albert Sans"/>
              <a:sym typeface="Albert Sans"/>
            </a:endParaRPr>
          </a:p>
        </p:txBody>
      </p:sp>
      <p:sp>
        <p:nvSpPr>
          <p:cNvPr id="431" name="Google Shape;431;p32"/>
          <p:cNvSpPr txBox="1"/>
          <p:nvPr/>
        </p:nvSpPr>
        <p:spPr>
          <a:xfrm>
            <a:off x="4485544" y="4142300"/>
            <a:ext cx="3320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You can visit our sister </a:t>
            </a:r>
            <a:r>
              <a:rPr lang="en" sz="1000">
                <a:solidFill>
                  <a:schemeClr val="dk1"/>
                </a:solidFill>
                <a:latin typeface="Albert Sans"/>
                <a:ea typeface="Albert Sans"/>
                <a:cs typeface="Albert Sans"/>
                <a:sym typeface="Albert Sans"/>
              </a:rPr>
              <a:t>projects</a:t>
            </a:r>
            <a:r>
              <a:rPr lang="en" sz="1000">
                <a:solidFill>
                  <a:schemeClr val="dk1"/>
                </a:solidFill>
                <a:latin typeface="Albert Sans"/>
                <a:ea typeface="Albert Sans"/>
                <a:cs typeface="Albert Sans"/>
                <a:sym typeface="Albert Sans"/>
              </a:rPr>
              <a:t>:</a:t>
            </a:r>
            <a:br>
              <a:rPr b="1" lang="en" sz="1000">
                <a:solidFill>
                  <a:schemeClr val="dk1"/>
                </a:solidFill>
                <a:latin typeface="Albert Sans"/>
                <a:ea typeface="Albert Sans"/>
                <a:cs typeface="Albert Sans"/>
                <a:sym typeface="Albert Sans"/>
              </a:rPr>
            </a:br>
            <a:r>
              <a:rPr b="1" lang="en" sz="1000" u="sng">
                <a:solidFill>
                  <a:schemeClr val="hlink"/>
                </a:solidFill>
                <a:latin typeface="Albert Sans"/>
                <a:ea typeface="Albert Sans"/>
                <a:cs typeface="Albert Sans"/>
                <a:sym typeface="Albert Sans"/>
                <a:hlinkClick r:id="rId15"/>
              </a:rPr>
              <a:t>Freepik</a:t>
            </a:r>
            <a:r>
              <a:rPr b="1" lang="en" sz="1000">
                <a:solidFill>
                  <a:schemeClr val="dk1"/>
                </a:solidFill>
                <a:latin typeface="Albert Sans"/>
                <a:ea typeface="Albert Sans"/>
                <a:cs typeface="Albert Sans"/>
                <a:sym typeface="Albert Sans"/>
              </a:rPr>
              <a:t> | </a:t>
            </a:r>
            <a:r>
              <a:rPr b="1" lang="en" sz="1000" u="sng">
                <a:solidFill>
                  <a:schemeClr val="hlink"/>
                </a:solidFill>
                <a:latin typeface="Albert Sans"/>
                <a:ea typeface="Albert Sans"/>
                <a:cs typeface="Albert Sans"/>
                <a:sym typeface="Albert Sans"/>
                <a:hlinkClick r:id="rId16"/>
              </a:rPr>
              <a:t>Flaticon</a:t>
            </a:r>
            <a:r>
              <a:rPr b="1" lang="en" sz="1000">
                <a:solidFill>
                  <a:schemeClr val="dk1"/>
                </a:solidFill>
                <a:latin typeface="Albert Sans"/>
                <a:ea typeface="Albert Sans"/>
                <a:cs typeface="Albert Sans"/>
                <a:sym typeface="Albert Sans"/>
              </a:rPr>
              <a:t> | </a:t>
            </a:r>
            <a:r>
              <a:rPr b="1" lang="en" sz="1000" u="sng">
                <a:solidFill>
                  <a:schemeClr val="hlink"/>
                </a:solidFill>
                <a:latin typeface="Albert Sans"/>
                <a:ea typeface="Albert Sans"/>
                <a:cs typeface="Albert Sans"/>
                <a:sym typeface="Albert Sans"/>
                <a:hlinkClick r:id="rId17"/>
              </a:rPr>
              <a:t>Storyset</a:t>
            </a:r>
            <a:r>
              <a:rPr b="1" lang="en" sz="1000">
                <a:solidFill>
                  <a:schemeClr val="dk1"/>
                </a:solidFill>
                <a:latin typeface="Albert Sans"/>
                <a:ea typeface="Albert Sans"/>
                <a:cs typeface="Albert Sans"/>
                <a:sym typeface="Albert Sans"/>
              </a:rPr>
              <a:t> | </a:t>
            </a:r>
            <a:r>
              <a:rPr b="1" lang="en" sz="1000" u="sng">
                <a:solidFill>
                  <a:schemeClr val="hlink"/>
                </a:solidFill>
                <a:latin typeface="Albert Sans"/>
                <a:ea typeface="Albert Sans"/>
                <a:cs typeface="Albert Sans"/>
                <a:sym typeface="Albert Sans"/>
                <a:hlinkClick r:id="rId18"/>
              </a:rPr>
              <a:t>Wepik</a:t>
            </a:r>
            <a:r>
              <a:rPr b="1" lang="en" sz="1000">
                <a:solidFill>
                  <a:schemeClr val="dk1"/>
                </a:solidFill>
                <a:latin typeface="Albert Sans"/>
                <a:ea typeface="Albert Sans"/>
                <a:cs typeface="Albert Sans"/>
                <a:sym typeface="Albert Sans"/>
              </a:rPr>
              <a:t> | </a:t>
            </a:r>
            <a:r>
              <a:rPr b="1" lang="en" sz="1000" u="sng">
                <a:solidFill>
                  <a:schemeClr val="hlink"/>
                </a:solidFill>
                <a:latin typeface="Albert Sans"/>
                <a:ea typeface="Albert Sans"/>
                <a:cs typeface="Albert Sans"/>
                <a:sym typeface="Albert Sans"/>
                <a:hlinkClick r:id="rId19"/>
              </a:rPr>
              <a:t>Videvo</a:t>
            </a:r>
            <a:endParaRPr b="1" sz="1000">
              <a:solidFill>
                <a:schemeClr val="dk1"/>
              </a:solidFill>
              <a:latin typeface="Albert Sans"/>
              <a:ea typeface="Albert Sans"/>
              <a:cs typeface="Albert Sans"/>
              <a:sym typeface="Albert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50"/>
          <p:cNvSpPr txBox="1"/>
          <p:nvPr>
            <p:ph type="title"/>
          </p:nvPr>
        </p:nvSpPr>
        <p:spPr>
          <a:xfrm>
            <a:off x="713260" y="1026425"/>
            <a:ext cx="4151700" cy="10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748" name="Google Shape;748;p50"/>
          <p:cNvSpPr txBox="1"/>
          <p:nvPr>
            <p:ph idx="1" type="subTitle"/>
          </p:nvPr>
        </p:nvSpPr>
        <p:spPr>
          <a:xfrm>
            <a:off x="713225" y="1980813"/>
            <a:ext cx="4151700" cy="100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Do you have any questions?</a:t>
            </a:r>
            <a:endParaRPr>
              <a:solidFill>
                <a:schemeClr val="dk2"/>
              </a:solidFill>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749" name="Google Shape;749;p50"/>
          <p:cNvSpPr txBox="1"/>
          <p:nvPr/>
        </p:nvSpPr>
        <p:spPr>
          <a:xfrm>
            <a:off x="713275" y="412585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Please keep this slide for attribution</a:t>
            </a:r>
            <a:endParaRPr sz="1000">
              <a:solidFill>
                <a:schemeClr val="dk1"/>
              </a:solidFill>
              <a:latin typeface="Albert Sans"/>
              <a:ea typeface="Albert Sans"/>
              <a:cs typeface="Albert Sans"/>
              <a:sym typeface="Albert Sans"/>
            </a:endParaRPr>
          </a:p>
        </p:txBody>
      </p:sp>
      <p:pic>
        <p:nvPicPr>
          <p:cNvPr id="750" name="Google Shape;750;p50"/>
          <p:cNvPicPr preferRelativeResize="0"/>
          <p:nvPr/>
        </p:nvPicPr>
        <p:blipFill>
          <a:blip r:embed="rId3">
            <a:alphaModFix/>
          </a:blip>
          <a:stretch>
            <a:fillRect/>
          </a:stretch>
        </p:blipFill>
        <p:spPr>
          <a:xfrm>
            <a:off x="7000607" y="1052725"/>
            <a:ext cx="628319" cy="628300"/>
          </a:xfrm>
          <a:prstGeom prst="rect">
            <a:avLst/>
          </a:prstGeom>
          <a:noFill/>
          <a:ln>
            <a:noFill/>
          </a:ln>
          <a:effectLst>
            <a:outerShdw blurRad="57150" rotWithShape="0" algn="bl" dir="5400000" dist="19050">
              <a:schemeClr val="accent4"/>
            </a:outerShdw>
          </a:effectLst>
        </p:spPr>
      </p:pic>
      <p:pic>
        <p:nvPicPr>
          <p:cNvPr id="751" name="Google Shape;751;p50"/>
          <p:cNvPicPr preferRelativeResize="0"/>
          <p:nvPr/>
        </p:nvPicPr>
        <p:blipFill>
          <a:blip r:embed="rId3">
            <a:alphaModFix/>
          </a:blip>
          <a:stretch>
            <a:fillRect/>
          </a:stretch>
        </p:blipFill>
        <p:spPr>
          <a:xfrm>
            <a:off x="7000607" y="1855975"/>
            <a:ext cx="628319" cy="628300"/>
          </a:xfrm>
          <a:prstGeom prst="rect">
            <a:avLst/>
          </a:prstGeom>
          <a:noFill/>
          <a:ln>
            <a:noFill/>
          </a:ln>
          <a:effectLst>
            <a:outerShdw blurRad="57150" rotWithShape="0" algn="bl" dir="5400000" dist="19050">
              <a:schemeClr val="accent4"/>
            </a:outerShdw>
          </a:effectLst>
        </p:spPr>
      </p:pic>
      <p:pic>
        <p:nvPicPr>
          <p:cNvPr id="752" name="Google Shape;752;p50"/>
          <p:cNvPicPr preferRelativeResize="0"/>
          <p:nvPr/>
        </p:nvPicPr>
        <p:blipFill>
          <a:blip r:embed="rId3">
            <a:alphaModFix/>
          </a:blip>
          <a:stretch>
            <a:fillRect/>
          </a:stretch>
        </p:blipFill>
        <p:spPr>
          <a:xfrm>
            <a:off x="7000607" y="2659225"/>
            <a:ext cx="628319" cy="628300"/>
          </a:xfrm>
          <a:prstGeom prst="rect">
            <a:avLst/>
          </a:prstGeom>
          <a:noFill/>
          <a:ln>
            <a:noFill/>
          </a:ln>
          <a:effectLst>
            <a:outerShdw blurRad="57150" rotWithShape="0" algn="bl" dir="5400000" dist="19050">
              <a:schemeClr val="accent4"/>
            </a:outerShdw>
          </a:effectLst>
        </p:spPr>
      </p:pic>
      <p:pic>
        <p:nvPicPr>
          <p:cNvPr id="753" name="Google Shape;753;p50"/>
          <p:cNvPicPr preferRelativeResize="0"/>
          <p:nvPr/>
        </p:nvPicPr>
        <p:blipFill>
          <a:blip r:embed="rId3">
            <a:alphaModFix/>
          </a:blip>
          <a:stretch>
            <a:fillRect/>
          </a:stretch>
        </p:blipFill>
        <p:spPr>
          <a:xfrm>
            <a:off x="7000607" y="3462475"/>
            <a:ext cx="628319" cy="628300"/>
          </a:xfrm>
          <a:prstGeom prst="rect">
            <a:avLst/>
          </a:prstGeom>
          <a:noFill/>
          <a:ln>
            <a:noFill/>
          </a:ln>
          <a:effectLst>
            <a:outerShdw blurRad="57150" rotWithShape="0" algn="bl" dir="5400000" dist="19050">
              <a:schemeClr val="accent4"/>
            </a:outerShdw>
          </a:effectLst>
        </p:spPr>
      </p:pic>
      <p:cxnSp>
        <p:nvCxnSpPr>
          <p:cNvPr id="754" name="Google Shape;754;p50"/>
          <p:cNvCxnSpPr>
            <a:stCxn id="755" idx="1"/>
            <a:endCxn id="756" idx="3"/>
          </p:cNvCxnSpPr>
          <p:nvPr/>
        </p:nvCxnSpPr>
        <p:spPr>
          <a:xfrm flipH="1" rot="10800000">
            <a:off x="974874" y="2170219"/>
            <a:ext cx="4402500" cy="1152900"/>
          </a:xfrm>
          <a:prstGeom prst="bentConnector3">
            <a:avLst>
              <a:gd fmla="val 81716" name="adj1"/>
            </a:avLst>
          </a:prstGeom>
          <a:noFill/>
          <a:ln cap="flat" cmpd="sng" w="9525">
            <a:solidFill>
              <a:schemeClr val="dk2"/>
            </a:solidFill>
            <a:prstDash val="dash"/>
            <a:round/>
            <a:headEnd len="med" w="med" type="none"/>
            <a:tailEnd len="med" w="med" type="none"/>
          </a:ln>
        </p:spPr>
      </p:cxnSp>
      <p:pic>
        <p:nvPicPr>
          <p:cNvPr id="756" name="Google Shape;756;p50"/>
          <p:cNvPicPr preferRelativeResize="0"/>
          <p:nvPr/>
        </p:nvPicPr>
        <p:blipFill>
          <a:blip r:embed="rId3">
            <a:alphaModFix/>
          </a:blip>
          <a:stretch>
            <a:fillRect/>
          </a:stretch>
        </p:blipFill>
        <p:spPr>
          <a:xfrm flipH="1">
            <a:off x="5377523" y="2021450"/>
            <a:ext cx="297375" cy="297364"/>
          </a:xfrm>
          <a:prstGeom prst="rect">
            <a:avLst/>
          </a:prstGeom>
          <a:noFill/>
          <a:ln>
            <a:noFill/>
          </a:ln>
          <a:effectLst>
            <a:outerShdw blurRad="57150" rotWithShape="0" algn="bl" dir="5400000" dist="19050">
              <a:schemeClr val="accent4"/>
            </a:outerShdw>
          </a:effectLst>
        </p:spPr>
      </p:pic>
      <p:cxnSp>
        <p:nvCxnSpPr>
          <p:cNvPr id="757" name="Google Shape;757;p50"/>
          <p:cNvCxnSpPr>
            <a:stCxn id="756" idx="1"/>
            <a:endCxn id="750" idx="1"/>
          </p:cNvCxnSpPr>
          <p:nvPr/>
        </p:nvCxnSpPr>
        <p:spPr>
          <a:xfrm flipH="1" rot="10800000">
            <a:off x="5674899" y="1366732"/>
            <a:ext cx="1325700" cy="803400"/>
          </a:xfrm>
          <a:prstGeom prst="bentConnector3">
            <a:avLst>
              <a:gd fmla="val 50000" name="adj1"/>
            </a:avLst>
          </a:prstGeom>
          <a:noFill/>
          <a:ln cap="flat" cmpd="sng" w="9525">
            <a:solidFill>
              <a:schemeClr val="dk2"/>
            </a:solidFill>
            <a:prstDash val="dash"/>
            <a:round/>
            <a:headEnd len="med" w="med" type="none"/>
            <a:tailEnd len="med" w="med" type="none"/>
          </a:ln>
        </p:spPr>
      </p:cxnSp>
      <p:cxnSp>
        <p:nvCxnSpPr>
          <p:cNvPr id="758" name="Google Shape;758;p50"/>
          <p:cNvCxnSpPr>
            <a:stCxn id="756" idx="1"/>
            <a:endCxn id="752" idx="1"/>
          </p:cNvCxnSpPr>
          <p:nvPr/>
        </p:nvCxnSpPr>
        <p:spPr>
          <a:xfrm>
            <a:off x="5674899" y="2170132"/>
            <a:ext cx="1325700" cy="803100"/>
          </a:xfrm>
          <a:prstGeom prst="bentConnector3">
            <a:avLst>
              <a:gd fmla="val 50000" name="adj1"/>
            </a:avLst>
          </a:prstGeom>
          <a:noFill/>
          <a:ln cap="flat" cmpd="sng" w="9525">
            <a:solidFill>
              <a:schemeClr val="dk2"/>
            </a:solidFill>
            <a:prstDash val="dash"/>
            <a:round/>
            <a:headEnd len="med" w="med" type="none"/>
            <a:tailEnd len="med" w="med" type="none"/>
          </a:ln>
        </p:spPr>
      </p:cxnSp>
      <p:cxnSp>
        <p:nvCxnSpPr>
          <p:cNvPr id="759" name="Google Shape;759;p50"/>
          <p:cNvCxnSpPr>
            <a:stCxn id="750" idx="3"/>
            <a:endCxn id="751" idx="3"/>
          </p:cNvCxnSpPr>
          <p:nvPr/>
        </p:nvCxnSpPr>
        <p:spPr>
          <a:xfrm>
            <a:off x="7628925" y="1366875"/>
            <a:ext cx="600" cy="803100"/>
          </a:xfrm>
          <a:prstGeom prst="bentConnector3">
            <a:avLst>
              <a:gd fmla="val 39687500" name="adj1"/>
            </a:avLst>
          </a:prstGeom>
          <a:noFill/>
          <a:ln cap="flat" cmpd="sng" w="9525">
            <a:solidFill>
              <a:schemeClr val="dk2"/>
            </a:solidFill>
            <a:prstDash val="dash"/>
            <a:round/>
            <a:headEnd len="med" w="med" type="none"/>
            <a:tailEnd len="med" w="med" type="none"/>
          </a:ln>
        </p:spPr>
      </p:cxnSp>
      <p:cxnSp>
        <p:nvCxnSpPr>
          <p:cNvPr id="760" name="Google Shape;760;p50"/>
          <p:cNvCxnSpPr>
            <a:stCxn id="752" idx="3"/>
            <a:endCxn id="753" idx="2"/>
          </p:cNvCxnSpPr>
          <p:nvPr/>
        </p:nvCxnSpPr>
        <p:spPr>
          <a:xfrm flipH="1">
            <a:off x="7314825" y="2973375"/>
            <a:ext cx="314100" cy="1117500"/>
          </a:xfrm>
          <a:prstGeom prst="bentConnector4">
            <a:avLst>
              <a:gd fmla="val -75812" name="adj1"/>
              <a:gd fmla="val 121300" name="adj2"/>
            </a:avLst>
          </a:prstGeom>
          <a:noFill/>
          <a:ln cap="flat" cmpd="sng" w="9525">
            <a:solidFill>
              <a:schemeClr val="dk2"/>
            </a:solidFill>
            <a:prstDash val="dash"/>
            <a:round/>
            <a:headEnd len="med" w="med" type="none"/>
            <a:tailEnd len="med" w="med" type="none"/>
          </a:ln>
        </p:spPr>
      </p:cxnSp>
      <p:sp>
        <p:nvSpPr>
          <p:cNvPr id="761" name="Google Shape;761;p50"/>
          <p:cNvSpPr/>
          <p:nvPr/>
        </p:nvSpPr>
        <p:spPr>
          <a:xfrm>
            <a:off x="7123226" y="1175102"/>
            <a:ext cx="383087" cy="383537"/>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 name="Google Shape;762;p50"/>
          <p:cNvGrpSpPr/>
          <p:nvPr/>
        </p:nvGrpSpPr>
        <p:grpSpPr>
          <a:xfrm>
            <a:off x="7123018" y="1978566"/>
            <a:ext cx="383499" cy="383110"/>
            <a:chOff x="3303268" y="3817349"/>
            <a:chExt cx="346056" cy="345674"/>
          </a:xfrm>
        </p:grpSpPr>
        <p:sp>
          <p:nvSpPr>
            <p:cNvPr id="763" name="Google Shape;763;p5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50"/>
          <p:cNvGrpSpPr/>
          <p:nvPr/>
        </p:nvGrpSpPr>
        <p:grpSpPr>
          <a:xfrm>
            <a:off x="7123037" y="2781816"/>
            <a:ext cx="383499" cy="383110"/>
            <a:chOff x="3752358" y="3817349"/>
            <a:chExt cx="346056" cy="345674"/>
          </a:xfrm>
        </p:grpSpPr>
        <p:sp>
          <p:nvSpPr>
            <p:cNvPr id="768" name="Google Shape;768;p5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50"/>
          <p:cNvGrpSpPr/>
          <p:nvPr/>
        </p:nvGrpSpPr>
        <p:grpSpPr>
          <a:xfrm>
            <a:off x="7123014" y="3585063"/>
            <a:ext cx="383499" cy="383110"/>
            <a:chOff x="2238181" y="4120624"/>
            <a:chExt cx="346056" cy="345674"/>
          </a:xfrm>
        </p:grpSpPr>
        <p:grpSp>
          <p:nvGrpSpPr>
            <p:cNvPr id="773" name="Google Shape;773;p50"/>
            <p:cNvGrpSpPr/>
            <p:nvPr/>
          </p:nvGrpSpPr>
          <p:grpSpPr>
            <a:xfrm>
              <a:off x="2309155" y="4177413"/>
              <a:ext cx="203862" cy="231903"/>
              <a:chOff x="1512725" y="258500"/>
              <a:chExt cx="4570900" cy="5199625"/>
            </a:xfrm>
          </p:grpSpPr>
          <p:sp>
            <p:nvSpPr>
              <p:cNvPr id="774" name="Google Shape;774;p50"/>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0"/>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 name="Google Shape;776;p50"/>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 name="Google Shape;777;p50"/>
          <p:cNvGrpSpPr/>
          <p:nvPr/>
        </p:nvGrpSpPr>
        <p:grpSpPr>
          <a:xfrm>
            <a:off x="508598" y="3174437"/>
            <a:ext cx="466275" cy="611882"/>
            <a:chOff x="508598" y="3174437"/>
            <a:chExt cx="466275" cy="611882"/>
          </a:xfrm>
        </p:grpSpPr>
        <p:pic>
          <p:nvPicPr>
            <p:cNvPr id="755" name="Google Shape;755;p50"/>
            <p:cNvPicPr preferRelativeResize="0"/>
            <p:nvPr/>
          </p:nvPicPr>
          <p:blipFill>
            <a:blip r:embed="rId3">
              <a:alphaModFix/>
            </a:blip>
            <a:stretch>
              <a:fillRect/>
            </a:stretch>
          </p:blipFill>
          <p:spPr>
            <a:xfrm flipH="1">
              <a:off x="677498" y="3174437"/>
              <a:ext cx="297375" cy="297364"/>
            </a:xfrm>
            <a:prstGeom prst="rect">
              <a:avLst/>
            </a:prstGeom>
            <a:noFill/>
            <a:ln>
              <a:noFill/>
            </a:ln>
            <a:effectLst>
              <a:outerShdw blurRad="57150" rotWithShape="0" algn="bl" dir="5400000" dist="19050">
                <a:schemeClr val="accent4"/>
              </a:outerShdw>
            </a:effectLst>
          </p:spPr>
        </p:pic>
        <p:cxnSp>
          <p:nvCxnSpPr>
            <p:cNvPr id="778" name="Google Shape;778;p50"/>
            <p:cNvCxnSpPr>
              <a:endCxn id="755" idx="3"/>
            </p:cNvCxnSpPr>
            <p:nvPr/>
          </p:nvCxnSpPr>
          <p:spPr>
            <a:xfrm rot="-5400000">
              <a:off x="361448" y="3470269"/>
              <a:ext cx="463200" cy="168900"/>
            </a:xfrm>
            <a:prstGeom prst="bentConnector2">
              <a:avLst/>
            </a:prstGeom>
            <a:noFill/>
            <a:ln cap="flat" cmpd="sng" w="9525">
              <a:solidFill>
                <a:schemeClr val="dk2"/>
              </a:solidFill>
              <a:prstDash val="dash"/>
              <a:round/>
              <a:headEnd len="med" w="med" type="none"/>
              <a:tailEnd len="med" w="med" type="none"/>
            </a:ln>
          </p:spPr>
        </p:cxn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784" name="Google Shape;784;p51"/>
          <p:cNvGrpSpPr/>
          <p:nvPr/>
        </p:nvGrpSpPr>
        <p:grpSpPr>
          <a:xfrm>
            <a:off x="1559604" y="3385743"/>
            <a:ext cx="271854" cy="453159"/>
            <a:chOff x="1559604" y="3385743"/>
            <a:chExt cx="271854" cy="453159"/>
          </a:xfrm>
        </p:grpSpPr>
        <p:sp>
          <p:nvSpPr>
            <p:cNvPr id="785" name="Google Shape;785;p51"/>
            <p:cNvSpPr/>
            <p:nvPr/>
          </p:nvSpPr>
          <p:spPr>
            <a:xfrm>
              <a:off x="1608365" y="3625772"/>
              <a:ext cx="199512" cy="213129"/>
            </a:xfrm>
            <a:custGeom>
              <a:rect b="b" l="l" r="r" t="t"/>
              <a:pathLst>
                <a:path extrusionOk="0" h="1862" w="1743">
                  <a:moveTo>
                    <a:pt x="1645" y="1564"/>
                  </a:moveTo>
                  <a:cubicBezTo>
                    <a:pt x="1526" y="1682"/>
                    <a:pt x="1368" y="1747"/>
                    <a:pt x="1201" y="1747"/>
                  </a:cubicBezTo>
                  <a:cubicBezTo>
                    <a:pt x="899" y="1747"/>
                    <a:pt x="638" y="1531"/>
                    <a:pt x="580" y="1235"/>
                  </a:cubicBezTo>
                  <a:lnTo>
                    <a:pt x="545" y="1056"/>
                  </a:lnTo>
                  <a:cubicBezTo>
                    <a:pt x="541" y="1038"/>
                    <a:pt x="535" y="1021"/>
                    <a:pt x="525" y="1005"/>
                  </a:cubicBezTo>
                  <a:lnTo>
                    <a:pt x="132" y="352"/>
                  </a:lnTo>
                  <a:cubicBezTo>
                    <a:pt x="105" y="307"/>
                    <a:pt x="112" y="250"/>
                    <a:pt x="149" y="214"/>
                  </a:cubicBezTo>
                  <a:cubicBezTo>
                    <a:pt x="171" y="192"/>
                    <a:pt x="200" y="181"/>
                    <a:pt x="231" y="181"/>
                  </a:cubicBezTo>
                  <a:cubicBezTo>
                    <a:pt x="262" y="182"/>
                    <a:pt x="290" y="195"/>
                    <a:pt x="311" y="218"/>
                  </a:cubicBezTo>
                  <a:lnTo>
                    <a:pt x="574" y="504"/>
                  </a:lnTo>
                  <a:cubicBezTo>
                    <a:pt x="595" y="527"/>
                    <a:pt x="627" y="535"/>
                    <a:pt x="656" y="523"/>
                  </a:cubicBezTo>
                  <a:cubicBezTo>
                    <a:pt x="685" y="512"/>
                    <a:pt x="703" y="485"/>
                    <a:pt x="703" y="454"/>
                  </a:cubicBezTo>
                  <a:lnTo>
                    <a:pt x="703" y="58"/>
                  </a:lnTo>
                  <a:cubicBezTo>
                    <a:pt x="703" y="26"/>
                    <a:pt x="677" y="0"/>
                    <a:pt x="645" y="0"/>
                  </a:cubicBezTo>
                  <a:cubicBezTo>
                    <a:pt x="613" y="0"/>
                    <a:pt x="588" y="26"/>
                    <a:pt x="588" y="58"/>
                  </a:cubicBezTo>
                  <a:lnTo>
                    <a:pt x="588" y="348"/>
                  </a:lnTo>
                  <a:lnTo>
                    <a:pt x="396" y="140"/>
                  </a:lnTo>
                  <a:cubicBezTo>
                    <a:pt x="354" y="94"/>
                    <a:pt x="297" y="67"/>
                    <a:pt x="234" y="66"/>
                  </a:cubicBezTo>
                  <a:cubicBezTo>
                    <a:pt x="172" y="64"/>
                    <a:pt x="113" y="87"/>
                    <a:pt x="68" y="131"/>
                  </a:cubicBezTo>
                  <a:cubicBezTo>
                    <a:pt x="-7" y="205"/>
                    <a:pt x="-22" y="321"/>
                    <a:pt x="33" y="412"/>
                  </a:cubicBezTo>
                  <a:lnTo>
                    <a:pt x="426" y="1065"/>
                  </a:lnTo>
                  <a:cubicBezTo>
                    <a:pt x="429" y="1069"/>
                    <a:pt x="430" y="1073"/>
                    <a:pt x="431" y="1078"/>
                  </a:cubicBezTo>
                  <a:lnTo>
                    <a:pt x="466" y="1257"/>
                  </a:lnTo>
                  <a:cubicBezTo>
                    <a:pt x="535" y="1608"/>
                    <a:pt x="844" y="1862"/>
                    <a:pt x="1201" y="1862"/>
                  </a:cubicBezTo>
                  <a:cubicBezTo>
                    <a:pt x="1399" y="1862"/>
                    <a:pt x="1585" y="1786"/>
                    <a:pt x="1726" y="1647"/>
                  </a:cubicBezTo>
                  <a:cubicBezTo>
                    <a:pt x="1749" y="1624"/>
                    <a:pt x="1749" y="1588"/>
                    <a:pt x="1727" y="1565"/>
                  </a:cubicBezTo>
                  <a:cubicBezTo>
                    <a:pt x="1704" y="1542"/>
                    <a:pt x="1668" y="1542"/>
                    <a:pt x="1645" y="156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86" name="Google Shape;786;p51"/>
            <p:cNvSpPr/>
            <p:nvPr/>
          </p:nvSpPr>
          <p:spPr>
            <a:xfrm>
              <a:off x="1602184" y="3463234"/>
              <a:ext cx="229273" cy="329881"/>
            </a:xfrm>
            <a:custGeom>
              <a:rect b="b" l="l" r="r" t="t"/>
              <a:pathLst>
                <a:path extrusionOk="0" h="2882" w="2003">
                  <a:moveTo>
                    <a:pt x="1790" y="1345"/>
                  </a:moveTo>
                  <a:cubicBezTo>
                    <a:pt x="1749" y="1345"/>
                    <a:pt x="1711" y="1356"/>
                    <a:pt x="1679" y="1376"/>
                  </a:cubicBezTo>
                  <a:cubicBezTo>
                    <a:pt x="1649" y="1294"/>
                    <a:pt x="1570" y="1236"/>
                    <a:pt x="1478" y="1236"/>
                  </a:cubicBezTo>
                  <a:cubicBezTo>
                    <a:pt x="1434" y="1236"/>
                    <a:pt x="1394" y="1249"/>
                    <a:pt x="1360" y="1271"/>
                  </a:cubicBezTo>
                  <a:cubicBezTo>
                    <a:pt x="1326" y="1199"/>
                    <a:pt x="1252" y="1149"/>
                    <a:pt x="1167" y="1149"/>
                  </a:cubicBezTo>
                  <a:cubicBezTo>
                    <a:pt x="1131" y="1149"/>
                    <a:pt x="1098" y="1157"/>
                    <a:pt x="1069" y="1172"/>
                  </a:cubicBezTo>
                  <a:lnTo>
                    <a:pt x="1069" y="631"/>
                  </a:lnTo>
                  <a:cubicBezTo>
                    <a:pt x="1069" y="593"/>
                    <a:pt x="1059" y="557"/>
                    <a:pt x="1041" y="526"/>
                  </a:cubicBezTo>
                  <a:lnTo>
                    <a:pt x="1309" y="258"/>
                  </a:lnTo>
                  <a:cubicBezTo>
                    <a:pt x="1360" y="206"/>
                    <a:pt x="1400" y="147"/>
                    <a:pt x="1427" y="81"/>
                  </a:cubicBezTo>
                  <a:cubicBezTo>
                    <a:pt x="1440" y="51"/>
                    <a:pt x="1426" y="17"/>
                    <a:pt x="1396" y="5"/>
                  </a:cubicBezTo>
                  <a:cubicBezTo>
                    <a:pt x="1367" y="-7"/>
                    <a:pt x="1333" y="7"/>
                    <a:pt x="1320" y="36"/>
                  </a:cubicBezTo>
                  <a:cubicBezTo>
                    <a:pt x="1299" y="88"/>
                    <a:pt x="1267" y="135"/>
                    <a:pt x="1227" y="176"/>
                  </a:cubicBezTo>
                  <a:lnTo>
                    <a:pt x="958" y="444"/>
                  </a:lnTo>
                  <a:cubicBezTo>
                    <a:pt x="928" y="427"/>
                    <a:pt x="893" y="417"/>
                    <a:pt x="855" y="417"/>
                  </a:cubicBezTo>
                  <a:cubicBezTo>
                    <a:pt x="737" y="417"/>
                    <a:pt x="641" y="513"/>
                    <a:pt x="641" y="631"/>
                  </a:cubicBezTo>
                  <a:lnTo>
                    <a:pt x="641" y="761"/>
                  </a:lnTo>
                  <a:lnTo>
                    <a:pt x="621" y="782"/>
                  </a:lnTo>
                  <a:cubicBezTo>
                    <a:pt x="581" y="822"/>
                    <a:pt x="516" y="822"/>
                    <a:pt x="476" y="782"/>
                  </a:cubicBezTo>
                  <a:lnTo>
                    <a:pt x="99" y="404"/>
                  </a:lnTo>
                  <a:cubicBezTo>
                    <a:pt x="76" y="382"/>
                    <a:pt x="40" y="382"/>
                    <a:pt x="17" y="404"/>
                  </a:cubicBezTo>
                  <a:cubicBezTo>
                    <a:pt x="-6" y="427"/>
                    <a:pt x="-6" y="464"/>
                    <a:pt x="17" y="486"/>
                  </a:cubicBezTo>
                  <a:lnTo>
                    <a:pt x="394" y="864"/>
                  </a:lnTo>
                  <a:cubicBezTo>
                    <a:pt x="437" y="906"/>
                    <a:pt x="493" y="927"/>
                    <a:pt x="549" y="927"/>
                  </a:cubicBezTo>
                  <a:cubicBezTo>
                    <a:pt x="580" y="927"/>
                    <a:pt x="612" y="920"/>
                    <a:pt x="641" y="907"/>
                  </a:cubicBezTo>
                  <a:lnTo>
                    <a:pt x="641" y="1231"/>
                  </a:lnTo>
                  <a:cubicBezTo>
                    <a:pt x="641" y="1263"/>
                    <a:pt x="667" y="1289"/>
                    <a:pt x="699" y="1289"/>
                  </a:cubicBezTo>
                  <a:cubicBezTo>
                    <a:pt x="731" y="1289"/>
                    <a:pt x="757" y="1263"/>
                    <a:pt x="757" y="1231"/>
                  </a:cubicBezTo>
                  <a:lnTo>
                    <a:pt x="757" y="631"/>
                  </a:lnTo>
                  <a:cubicBezTo>
                    <a:pt x="757" y="577"/>
                    <a:pt x="801" y="533"/>
                    <a:pt x="855" y="533"/>
                  </a:cubicBezTo>
                  <a:cubicBezTo>
                    <a:pt x="909" y="533"/>
                    <a:pt x="953" y="577"/>
                    <a:pt x="953" y="631"/>
                  </a:cubicBezTo>
                  <a:lnTo>
                    <a:pt x="953" y="1600"/>
                  </a:lnTo>
                  <a:cubicBezTo>
                    <a:pt x="953" y="1631"/>
                    <a:pt x="979" y="1657"/>
                    <a:pt x="1011" y="1657"/>
                  </a:cubicBezTo>
                  <a:cubicBezTo>
                    <a:pt x="1043" y="1657"/>
                    <a:pt x="1069" y="1631"/>
                    <a:pt x="1069" y="1600"/>
                  </a:cubicBezTo>
                  <a:lnTo>
                    <a:pt x="1069" y="1362"/>
                  </a:lnTo>
                  <a:cubicBezTo>
                    <a:pt x="1069" y="1308"/>
                    <a:pt x="1113" y="1264"/>
                    <a:pt x="1167" y="1264"/>
                  </a:cubicBezTo>
                  <a:cubicBezTo>
                    <a:pt x="1221" y="1264"/>
                    <a:pt x="1264" y="1308"/>
                    <a:pt x="1264" y="1362"/>
                  </a:cubicBezTo>
                  <a:lnTo>
                    <a:pt x="1264" y="1687"/>
                  </a:lnTo>
                  <a:cubicBezTo>
                    <a:pt x="1264" y="1719"/>
                    <a:pt x="1290" y="1744"/>
                    <a:pt x="1322" y="1744"/>
                  </a:cubicBezTo>
                  <a:cubicBezTo>
                    <a:pt x="1354" y="1744"/>
                    <a:pt x="1380" y="1719"/>
                    <a:pt x="1380" y="1687"/>
                  </a:cubicBezTo>
                  <a:lnTo>
                    <a:pt x="1380" y="1449"/>
                  </a:lnTo>
                  <a:cubicBezTo>
                    <a:pt x="1380" y="1395"/>
                    <a:pt x="1424" y="1351"/>
                    <a:pt x="1478" y="1351"/>
                  </a:cubicBezTo>
                  <a:cubicBezTo>
                    <a:pt x="1532" y="1351"/>
                    <a:pt x="1576" y="1395"/>
                    <a:pt x="1576" y="1449"/>
                  </a:cubicBezTo>
                  <a:lnTo>
                    <a:pt x="1576" y="1796"/>
                  </a:lnTo>
                  <a:cubicBezTo>
                    <a:pt x="1576" y="1828"/>
                    <a:pt x="1602" y="1854"/>
                    <a:pt x="1634" y="1854"/>
                  </a:cubicBezTo>
                  <a:cubicBezTo>
                    <a:pt x="1666" y="1854"/>
                    <a:pt x="1692" y="1828"/>
                    <a:pt x="1692" y="1796"/>
                  </a:cubicBezTo>
                  <a:lnTo>
                    <a:pt x="1692" y="1559"/>
                  </a:lnTo>
                  <a:cubicBezTo>
                    <a:pt x="1692" y="1505"/>
                    <a:pt x="1736" y="1461"/>
                    <a:pt x="1790" y="1461"/>
                  </a:cubicBezTo>
                  <a:cubicBezTo>
                    <a:pt x="1844" y="1461"/>
                    <a:pt x="1887" y="1505"/>
                    <a:pt x="1887" y="1559"/>
                  </a:cubicBezTo>
                  <a:lnTo>
                    <a:pt x="1887" y="2534"/>
                  </a:lnTo>
                  <a:cubicBezTo>
                    <a:pt x="1887" y="2627"/>
                    <a:pt x="1868" y="2716"/>
                    <a:pt x="1829" y="2800"/>
                  </a:cubicBezTo>
                  <a:cubicBezTo>
                    <a:pt x="1816" y="2829"/>
                    <a:pt x="1828" y="2863"/>
                    <a:pt x="1857" y="2876"/>
                  </a:cubicBezTo>
                  <a:cubicBezTo>
                    <a:pt x="1865" y="2880"/>
                    <a:pt x="1873" y="2882"/>
                    <a:pt x="1881" y="2882"/>
                  </a:cubicBezTo>
                  <a:cubicBezTo>
                    <a:pt x="1903" y="2882"/>
                    <a:pt x="1924" y="2869"/>
                    <a:pt x="1934" y="2848"/>
                  </a:cubicBezTo>
                  <a:cubicBezTo>
                    <a:pt x="1980" y="2749"/>
                    <a:pt x="2003" y="2644"/>
                    <a:pt x="2003" y="2534"/>
                  </a:cubicBezTo>
                  <a:lnTo>
                    <a:pt x="2003" y="1559"/>
                  </a:lnTo>
                  <a:cubicBezTo>
                    <a:pt x="2003" y="1441"/>
                    <a:pt x="1907" y="1345"/>
                    <a:pt x="1790" y="134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87" name="Google Shape;787;p51"/>
            <p:cNvSpPr/>
            <p:nvPr/>
          </p:nvSpPr>
          <p:spPr>
            <a:xfrm>
              <a:off x="1559604" y="3385743"/>
              <a:ext cx="170896" cy="115035"/>
            </a:xfrm>
            <a:custGeom>
              <a:rect b="b" l="l" r="r" t="t"/>
              <a:pathLst>
                <a:path extrusionOk="0" h="1005" w="1493">
                  <a:moveTo>
                    <a:pt x="242" y="853"/>
                  </a:moveTo>
                  <a:cubicBezTo>
                    <a:pt x="74" y="684"/>
                    <a:pt x="74" y="410"/>
                    <a:pt x="242" y="242"/>
                  </a:cubicBezTo>
                  <a:cubicBezTo>
                    <a:pt x="411" y="74"/>
                    <a:pt x="685" y="74"/>
                    <a:pt x="853" y="242"/>
                  </a:cubicBezTo>
                  <a:lnTo>
                    <a:pt x="880" y="269"/>
                  </a:lnTo>
                  <a:cubicBezTo>
                    <a:pt x="902" y="291"/>
                    <a:pt x="939" y="291"/>
                    <a:pt x="962" y="269"/>
                  </a:cubicBezTo>
                  <a:lnTo>
                    <a:pt x="988" y="242"/>
                  </a:lnTo>
                  <a:cubicBezTo>
                    <a:pt x="1101" y="129"/>
                    <a:pt x="1266" y="88"/>
                    <a:pt x="1418" y="134"/>
                  </a:cubicBezTo>
                  <a:cubicBezTo>
                    <a:pt x="1449" y="143"/>
                    <a:pt x="1481" y="126"/>
                    <a:pt x="1490" y="95"/>
                  </a:cubicBezTo>
                  <a:cubicBezTo>
                    <a:pt x="1500" y="65"/>
                    <a:pt x="1482" y="32"/>
                    <a:pt x="1452" y="23"/>
                  </a:cubicBezTo>
                  <a:cubicBezTo>
                    <a:pt x="1264" y="-33"/>
                    <a:pt x="1063" y="14"/>
                    <a:pt x="921" y="146"/>
                  </a:cubicBezTo>
                  <a:cubicBezTo>
                    <a:pt x="706" y="-53"/>
                    <a:pt x="369" y="-49"/>
                    <a:pt x="160" y="160"/>
                  </a:cubicBezTo>
                  <a:cubicBezTo>
                    <a:pt x="-53" y="374"/>
                    <a:pt x="-53" y="721"/>
                    <a:pt x="160" y="935"/>
                  </a:cubicBezTo>
                  <a:lnTo>
                    <a:pt x="214" y="988"/>
                  </a:lnTo>
                  <a:cubicBezTo>
                    <a:pt x="226" y="1000"/>
                    <a:pt x="240" y="1005"/>
                    <a:pt x="255" y="1005"/>
                  </a:cubicBezTo>
                  <a:cubicBezTo>
                    <a:pt x="270" y="1005"/>
                    <a:pt x="285" y="1000"/>
                    <a:pt x="296" y="988"/>
                  </a:cubicBezTo>
                  <a:cubicBezTo>
                    <a:pt x="319" y="966"/>
                    <a:pt x="319" y="929"/>
                    <a:pt x="296" y="907"/>
                  </a:cubicBezTo>
                  <a:lnTo>
                    <a:pt x="242" y="853"/>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88" name="Google Shape;788;p51"/>
            <p:cNvSpPr/>
            <p:nvPr/>
          </p:nvSpPr>
          <p:spPr>
            <a:xfrm>
              <a:off x="1725347" y="3389291"/>
              <a:ext cx="59522" cy="59521"/>
            </a:xfrm>
            <a:custGeom>
              <a:rect b="b" l="l" r="r" t="t"/>
              <a:pathLst>
                <a:path extrusionOk="0" h="520" w="520">
                  <a:moveTo>
                    <a:pt x="0" y="260"/>
                  </a:moveTo>
                  <a:cubicBezTo>
                    <a:pt x="0" y="292"/>
                    <a:pt x="26" y="318"/>
                    <a:pt x="58" y="318"/>
                  </a:cubicBezTo>
                  <a:lnTo>
                    <a:pt x="202" y="318"/>
                  </a:lnTo>
                  <a:lnTo>
                    <a:pt x="202" y="462"/>
                  </a:lnTo>
                  <a:cubicBezTo>
                    <a:pt x="202" y="494"/>
                    <a:pt x="228" y="520"/>
                    <a:pt x="260" y="520"/>
                  </a:cubicBezTo>
                  <a:cubicBezTo>
                    <a:pt x="292" y="520"/>
                    <a:pt x="318" y="494"/>
                    <a:pt x="318" y="462"/>
                  </a:cubicBezTo>
                  <a:lnTo>
                    <a:pt x="318" y="318"/>
                  </a:lnTo>
                  <a:lnTo>
                    <a:pt x="462" y="318"/>
                  </a:lnTo>
                  <a:cubicBezTo>
                    <a:pt x="494" y="318"/>
                    <a:pt x="520" y="292"/>
                    <a:pt x="520" y="260"/>
                  </a:cubicBezTo>
                  <a:cubicBezTo>
                    <a:pt x="520" y="228"/>
                    <a:pt x="494" y="202"/>
                    <a:pt x="462" y="202"/>
                  </a:cubicBezTo>
                  <a:lnTo>
                    <a:pt x="318" y="202"/>
                  </a:lnTo>
                  <a:lnTo>
                    <a:pt x="318" y="58"/>
                  </a:lnTo>
                  <a:cubicBezTo>
                    <a:pt x="318" y="26"/>
                    <a:pt x="292" y="0"/>
                    <a:pt x="260" y="0"/>
                  </a:cubicBezTo>
                  <a:cubicBezTo>
                    <a:pt x="228" y="0"/>
                    <a:pt x="202" y="26"/>
                    <a:pt x="202" y="58"/>
                  </a:cubicBezTo>
                  <a:lnTo>
                    <a:pt x="202" y="202"/>
                  </a:lnTo>
                  <a:lnTo>
                    <a:pt x="58" y="202"/>
                  </a:lnTo>
                  <a:cubicBezTo>
                    <a:pt x="26" y="202"/>
                    <a:pt x="0" y="228"/>
                    <a:pt x="0" y="2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789" name="Google Shape;789;p51"/>
          <p:cNvGrpSpPr/>
          <p:nvPr/>
        </p:nvGrpSpPr>
        <p:grpSpPr>
          <a:xfrm>
            <a:off x="2108113" y="3385743"/>
            <a:ext cx="453281" cy="453157"/>
            <a:chOff x="2108113" y="3385743"/>
            <a:chExt cx="453281" cy="453157"/>
          </a:xfrm>
        </p:grpSpPr>
        <p:sp>
          <p:nvSpPr>
            <p:cNvPr id="790" name="Google Shape;790;p51"/>
            <p:cNvSpPr/>
            <p:nvPr/>
          </p:nvSpPr>
          <p:spPr>
            <a:xfrm>
              <a:off x="2271452" y="3519894"/>
              <a:ext cx="196307" cy="196303"/>
            </a:xfrm>
            <a:custGeom>
              <a:rect b="b" l="l" r="r" t="t"/>
              <a:pathLst>
                <a:path extrusionOk="0" h="1715" w="1715">
                  <a:moveTo>
                    <a:pt x="716" y="924"/>
                  </a:moveTo>
                  <a:cubicBezTo>
                    <a:pt x="875" y="756"/>
                    <a:pt x="965" y="538"/>
                    <a:pt x="970" y="308"/>
                  </a:cubicBezTo>
                  <a:cubicBezTo>
                    <a:pt x="972" y="246"/>
                    <a:pt x="967" y="184"/>
                    <a:pt x="956" y="123"/>
                  </a:cubicBezTo>
                  <a:cubicBezTo>
                    <a:pt x="1127" y="145"/>
                    <a:pt x="1281" y="227"/>
                    <a:pt x="1395" y="347"/>
                  </a:cubicBezTo>
                  <a:cubicBezTo>
                    <a:pt x="1383" y="607"/>
                    <a:pt x="1297" y="856"/>
                    <a:pt x="1145" y="1070"/>
                  </a:cubicBezTo>
                  <a:cubicBezTo>
                    <a:pt x="997" y="1278"/>
                    <a:pt x="795" y="1439"/>
                    <a:pt x="560" y="1537"/>
                  </a:cubicBezTo>
                  <a:cubicBezTo>
                    <a:pt x="406" y="1469"/>
                    <a:pt x="279" y="1350"/>
                    <a:pt x="201" y="1202"/>
                  </a:cubicBezTo>
                  <a:cubicBezTo>
                    <a:pt x="397" y="1168"/>
                    <a:pt x="577" y="1071"/>
                    <a:pt x="716" y="924"/>
                  </a:cubicBezTo>
                  <a:moveTo>
                    <a:pt x="858" y="1599"/>
                  </a:moveTo>
                  <a:cubicBezTo>
                    <a:pt x="812" y="1599"/>
                    <a:pt x="768" y="1595"/>
                    <a:pt x="725" y="1587"/>
                  </a:cubicBezTo>
                  <a:cubicBezTo>
                    <a:pt x="929" y="1480"/>
                    <a:pt x="1105" y="1327"/>
                    <a:pt x="1240" y="1137"/>
                  </a:cubicBezTo>
                  <a:cubicBezTo>
                    <a:pt x="1379" y="942"/>
                    <a:pt x="1467" y="719"/>
                    <a:pt x="1499" y="485"/>
                  </a:cubicBezTo>
                  <a:cubicBezTo>
                    <a:pt x="1562" y="595"/>
                    <a:pt x="1599" y="722"/>
                    <a:pt x="1599" y="858"/>
                  </a:cubicBezTo>
                  <a:cubicBezTo>
                    <a:pt x="1599" y="1267"/>
                    <a:pt x="1266" y="1599"/>
                    <a:pt x="858" y="1599"/>
                  </a:cubicBezTo>
                  <a:moveTo>
                    <a:pt x="250" y="432"/>
                  </a:moveTo>
                  <a:cubicBezTo>
                    <a:pt x="269" y="406"/>
                    <a:pt x="263" y="370"/>
                    <a:pt x="236" y="352"/>
                  </a:cubicBezTo>
                  <a:cubicBezTo>
                    <a:pt x="210" y="333"/>
                    <a:pt x="174" y="339"/>
                    <a:pt x="156" y="366"/>
                  </a:cubicBezTo>
                  <a:cubicBezTo>
                    <a:pt x="54" y="510"/>
                    <a:pt x="0" y="681"/>
                    <a:pt x="0" y="858"/>
                  </a:cubicBezTo>
                  <a:cubicBezTo>
                    <a:pt x="0" y="1331"/>
                    <a:pt x="385" y="1715"/>
                    <a:pt x="857" y="1715"/>
                  </a:cubicBezTo>
                  <a:cubicBezTo>
                    <a:pt x="1330" y="1715"/>
                    <a:pt x="1715" y="1331"/>
                    <a:pt x="1715" y="858"/>
                  </a:cubicBezTo>
                  <a:cubicBezTo>
                    <a:pt x="1715" y="385"/>
                    <a:pt x="1330" y="0"/>
                    <a:pt x="857" y="0"/>
                  </a:cubicBezTo>
                  <a:cubicBezTo>
                    <a:pt x="669" y="0"/>
                    <a:pt x="491" y="60"/>
                    <a:pt x="341" y="174"/>
                  </a:cubicBezTo>
                  <a:cubicBezTo>
                    <a:pt x="315" y="193"/>
                    <a:pt x="310" y="230"/>
                    <a:pt x="329" y="255"/>
                  </a:cubicBezTo>
                  <a:cubicBezTo>
                    <a:pt x="349" y="281"/>
                    <a:pt x="385" y="286"/>
                    <a:pt x="411" y="266"/>
                  </a:cubicBezTo>
                  <a:cubicBezTo>
                    <a:pt x="535" y="172"/>
                    <a:pt x="681" y="121"/>
                    <a:pt x="836" y="117"/>
                  </a:cubicBezTo>
                  <a:cubicBezTo>
                    <a:pt x="849" y="178"/>
                    <a:pt x="856" y="242"/>
                    <a:pt x="854" y="306"/>
                  </a:cubicBezTo>
                  <a:cubicBezTo>
                    <a:pt x="850" y="506"/>
                    <a:pt x="771" y="698"/>
                    <a:pt x="632" y="844"/>
                  </a:cubicBezTo>
                  <a:cubicBezTo>
                    <a:pt x="504" y="980"/>
                    <a:pt x="335" y="1066"/>
                    <a:pt x="154" y="1091"/>
                  </a:cubicBezTo>
                  <a:cubicBezTo>
                    <a:pt x="129" y="1018"/>
                    <a:pt x="116" y="939"/>
                    <a:pt x="116" y="858"/>
                  </a:cubicBezTo>
                  <a:cubicBezTo>
                    <a:pt x="116" y="705"/>
                    <a:pt x="162" y="558"/>
                    <a:pt x="250" y="43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91" name="Google Shape;791;p51"/>
            <p:cNvSpPr/>
            <p:nvPr/>
          </p:nvSpPr>
          <p:spPr>
            <a:xfrm>
              <a:off x="2108227" y="3385743"/>
              <a:ext cx="453167" cy="453157"/>
            </a:xfrm>
            <a:custGeom>
              <a:rect b="b" l="l" r="r" t="t"/>
              <a:pathLst>
                <a:path extrusionOk="0" h="3959" w="3959">
                  <a:moveTo>
                    <a:pt x="3832" y="3746"/>
                  </a:moveTo>
                  <a:lnTo>
                    <a:pt x="3734" y="3830"/>
                  </a:lnTo>
                  <a:cubicBezTo>
                    <a:pt x="3720" y="3841"/>
                    <a:pt x="3700" y="3840"/>
                    <a:pt x="3688" y="3826"/>
                  </a:cubicBezTo>
                  <a:lnTo>
                    <a:pt x="2914" y="2919"/>
                  </a:lnTo>
                  <a:cubicBezTo>
                    <a:pt x="2967" y="2882"/>
                    <a:pt x="3016" y="2839"/>
                    <a:pt x="3062" y="2793"/>
                  </a:cubicBezTo>
                  <a:lnTo>
                    <a:pt x="3835" y="3700"/>
                  </a:lnTo>
                  <a:cubicBezTo>
                    <a:pt x="3841" y="3707"/>
                    <a:pt x="3844" y="3715"/>
                    <a:pt x="3843" y="3724"/>
                  </a:cubicBezTo>
                  <a:cubicBezTo>
                    <a:pt x="3842" y="3733"/>
                    <a:pt x="3838" y="3741"/>
                    <a:pt x="3832" y="3746"/>
                  </a:cubicBezTo>
                  <a:moveTo>
                    <a:pt x="1468" y="2813"/>
                  </a:moveTo>
                  <a:cubicBezTo>
                    <a:pt x="1202" y="2813"/>
                    <a:pt x="944" y="2735"/>
                    <a:pt x="723" y="2589"/>
                  </a:cubicBezTo>
                  <a:lnTo>
                    <a:pt x="1033" y="2279"/>
                  </a:lnTo>
                  <a:cubicBezTo>
                    <a:pt x="1100" y="2314"/>
                    <a:pt x="1171" y="2342"/>
                    <a:pt x="1245" y="2360"/>
                  </a:cubicBezTo>
                  <a:cubicBezTo>
                    <a:pt x="1300" y="2533"/>
                    <a:pt x="1398" y="2688"/>
                    <a:pt x="1525" y="2811"/>
                  </a:cubicBezTo>
                  <a:cubicBezTo>
                    <a:pt x="1506" y="2812"/>
                    <a:pt x="1487" y="2813"/>
                    <a:pt x="1468" y="2813"/>
                  </a:cubicBezTo>
                  <a:moveTo>
                    <a:pt x="1460" y="3376"/>
                  </a:moveTo>
                  <a:lnTo>
                    <a:pt x="1460" y="3826"/>
                  </a:lnTo>
                  <a:cubicBezTo>
                    <a:pt x="1460" y="3835"/>
                    <a:pt x="1452" y="3843"/>
                    <a:pt x="1442" y="3843"/>
                  </a:cubicBezTo>
                  <a:lnTo>
                    <a:pt x="133" y="3843"/>
                  </a:lnTo>
                  <a:cubicBezTo>
                    <a:pt x="124" y="3843"/>
                    <a:pt x="116" y="3835"/>
                    <a:pt x="116" y="3826"/>
                  </a:cubicBezTo>
                  <a:lnTo>
                    <a:pt x="116" y="3376"/>
                  </a:lnTo>
                  <a:cubicBezTo>
                    <a:pt x="116" y="3367"/>
                    <a:pt x="124" y="3359"/>
                    <a:pt x="133" y="3359"/>
                  </a:cubicBezTo>
                  <a:lnTo>
                    <a:pt x="1442" y="3359"/>
                  </a:lnTo>
                  <a:cubicBezTo>
                    <a:pt x="1452" y="3359"/>
                    <a:pt x="1460" y="3367"/>
                    <a:pt x="1460" y="3376"/>
                  </a:cubicBezTo>
                  <a:moveTo>
                    <a:pt x="1740" y="572"/>
                  </a:moveTo>
                  <a:lnTo>
                    <a:pt x="1740" y="133"/>
                  </a:lnTo>
                  <a:cubicBezTo>
                    <a:pt x="2223" y="231"/>
                    <a:pt x="2611" y="584"/>
                    <a:pt x="2759" y="1049"/>
                  </a:cubicBezTo>
                  <a:cubicBezTo>
                    <a:pt x="2615" y="979"/>
                    <a:pt x="2454" y="940"/>
                    <a:pt x="2284" y="940"/>
                  </a:cubicBezTo>
                  <a:cubicBezTo>
                    <a:pt x="2268" y="940"/>
                    <a:pt x="2253" y="940"/>
                    <a:pt x="2238" y="941"/>
                  </a:cubicBezTo>
                  <a:cubicBezTo>
                    <a:pt x="2118" y="764"/>
                    <a:pt x="1943" y="634"/>
                    <a:pt x="1740" y="572"/>
                  </a:cubicBezTo>
                  <a:moveTo>
                    <a:pt x="2923" y="116"/>
                  </a:moveTo>
                  <a:lnTo>
                    <a:pt x="3842" y="116"/>
                  </a:lnTo>
                  <a:lnTo>
                    <a:pt x="3842" y="437"/>
                  </a:lnTo>
                  <a:lnTo>
                    <a:pt x="2923" y="437"/>
                  </a:lnTo>
                  <a:lnTo>
                    <a:pt x="2923" y="116"/>
                  </a:lnTo>
                  <a:moveTo>
                    <a:pt x="3924" y="3625"/>
                  </a:moveTo>
                  <a:lnTo>
                    <a:pt x="3139" y="2705"/>
                  </a:lnTo>
                  <a:cubicBezTo>
                    <a:pt x="3231" y="2589"/>
                    <a:pt x="3301" y="2452"/>
                    <a:pt x="3339" y="2301"/>
                  </a:cubicBezTo>
                  <a:cubicBezTo>
                    <a:pt x="3347" y="2269"/>
                    <a:pt x="3329" y="2238"/>
                    <a:pt x="3297" y="2230"/>
                  </a:cubicBezTo>
                  <a:cubicBezTo>
                    <a:pt x="3266" y="2222"/>
                    <a:pt x="3235" y="2241"/>
                    <a:pt x="3227" y="2272"/>
                  </a:cubicBezTo>
                  <a:cubicBezTo>
                    <a:pt x="3117" y="2703"/>
                    <a:pt x="2729" y="3002"/>
                    <a:pt x="2284" y="3002"/>
                  </a:cubicBezTo>
                  <a:cubicBezTo>
                    <a:pt x="1747" y="3002"/>
                    <a:pt x="1310" y="2567"/>
                    <a:pt x="1310" y="2030"/>
                  </a:cubicBezTo>
                  <a:cubicBezTo>
                    <a:pt x="1310" y="1493"/>
                    <a:pt x="1747" y="1056"/>
                    <a:pt x="2284" y="1056"/>
                  </a:cubicBezTo>
                  <a:cubicBezTo>
                    <a:pt x="2820" y="1056"/>
                    <a:pt x="3257" y="1493"/>
                    <a:pt x="3257" y="2030"/>
                  </a:cubicBezTo>
                  <a:cubicBezTo>
                    <a:pt x="3257" y="2032"/>
                    <a:pt x="3257" y="2034"/>
                    <a:pt x="3257" y="2035"/>
                  </a:cubicBezTo>
                  <a:lnTo>
                    <a:pt x="3257" y="2040"/>
                  </a:lnTo>
                  <a:cubicBezTo>
                    <a:pt x="3257" y="2072"/>
                    <a:pt x="3282" y="2098"/>
                    <a:pt x="3314" y="2099"/>
                  </a:cubicBezTo>
                  <a:lnTo>
                    <a:pt x="3315" y="2099"/>
                  </a:lnTo>
                  <a:cubicBezTo>
                    <a:pt x="3347" y="2099"/>
                    <a:pt x="3373" y="2073"/>
                    <a:pt x="3373" y="2041"/>
                  </a:cubicBezTo>
                  <a:lnTo>
                    <a:pt x="3373" y="2037"/>
                  </a:lnTo>
                  <a:cubicBezTo>
                    <a:pt x="3373" y="2035"/>
                    <a:pt x="3373" y="2032"/>
                    <a:pt x="3373" y="2030"/>
                  </a:cubicBezTo>
                  <a:cubicBezTo>
                    <a:pt x="3373" y="1658"/>
                    <a:pt x="3186" y="1330"/>
                    <a:pt x="2902" y="1133"/>
                  </a:cubicBezTo>
                  <a:cubicBezTo>
                    <a:pt x="2836" y="841"/>
                    <a:pt x="2684" y="584"/>
                    <a:pt x="2475" y="388"/>
                  </a:cubicBezTo>
                  <a:lnTo>
                    <a:pt x="2638" y="226"/>
                  </a:lnTo>
                  <a:lnTo>
                    <a:pt x="2807" y="226"/>
                  </a:lnTo>
                  <a:lnTo>
                    <a:pt x="2807" y="444"/>
                  </a:lnTo>
                  <a:cubicBezTo>
                    <a:pt x="2807" y="504"/>
                    <a:pt x="2855" y="553"/>
                    <a:pt x="2915" y="553"/>
                  </a:cubicBezTo>
                  <a:lnTo>
                    <a:pt x="3849" y="553"/>
                  </a:lnTo>
                  <a:cubicBezTo>
                    <a:pt x="3909" y="553"/>
                    <a:pt x="3958" y="504"/>
                    <a:pt x="3958" y="444"/>
                  </a:cubicBezTo>
                  <a:lnTo>
                    <a:pt x="3958" y="108"/>
                  </a:lnTo>
                  <a:cubicBezTo>
                    <a:pt x="3958" y="48"/>
                    <a:pt x="3909" y="0"/>
                    <a:pt x="3849" y="0"/>
                  </a:cubicBezTo>
                  <a:lnTo>
                    <a:pt x="2915" y="0"/>
                  </a:lnTo>
                  <a:cubicBezTo>
                    <a:pt x="2855" y="0"/>
                    <a:pt x="2807" y="48"/>
                    <a:pt x="2807" y="108"/>
                  </a:cubicBezTo>
                  <a:lnTo>
                    <a:pt x="2807" y="110"/>
                  </a:lnTo>
                  <a:lnTo>
                    <a:pt x="2614" y="110"/>
                  </a:lnTo>
                  <a:cubicBezTo>
                    <a:pt x="2598" y="110"/>
                    <a:pt x="2584" y="116"/>
                    <a:pt x="2573" y="126"/>
                  </a:cubicBezTo>
                  <a:lnTo>
                    <a:pt x="2388" y="312"/>
                  </a:lnTo>
                  <a:cubicBezTo>
                    <a:pt x="2207" y="167"/>
                    <a:pt x="1990" y="64"/>
                    <a:pt x="1753" y="17"/>
                  </a:cubicBezTo>
                  <a:cubicBezTo>
                    <a:pt x="1721" y="11"/>
                    <a:pt x="1688" y="19"/>
                    <a:pt x="1663" y="40"/>
                  </a:cubicBezTo>
                  <a:cubicBezTo>
                    <a:pt x="1638" y="61"/>
                    <a:pt x="1624" y="91"/>
                    <a:pt x="1624" y="124"/>
                  </a:cubicBezTo>
                  <a:lnTo>
                    <a:pt x="1624" y="577"/>
                  </a:lnTo>
                  <a:cubicBezTo>
                    <a:pt x="1624" y="626"/>
                    <a:pt x="1655" y="668"/>
                    <a:pt x="1701" y="681"/>
                  </a:cubicBezTo>
                  <a:cubicBezTo>
                    <a:pt x="1861" y="729"/>
                    <a:pt x="2001" y="825"/>
                    <a:pt x="2104" y="955"/>
                  </a:cubicBezTo>
                  <a:cubicBezTo>
                    <a:pt x="1588" y="1041"/>
                    <a:pt x="1194" y="1490"/>
                    <a:pt x="1194" y="2030"/>
                  </a:cubicBezTo>
                  <a:cubicBezTo>
                    <a:pt x="1194" y="2098"/>
                    <a:pt x="1200" y="2165"/>
                    <a:pt x="1212" y="2230"/>
                  </a:cubicBezTo>
                  <a:cubicBezTo>
                    <a:pt x="1168" y="2215"/>
                    <a:pt x="1125" y="2196"/>
                    <a:pt x="1083" y="2174"/>
                  </a:cubicBezTo>
                  <a:cubicBezTo>
                    <a:pt x="1041" y="2151"/>
                    <a:pt x="989" y="2158"/>
                    <a:pt x="955" y="2192"/>
                  </a:cubicBezTo>
                  <a:lnTo>
                    <a:pt x="634" y="2513"/>
                  </a:lnTo>
                  <a:cubicBezTo>
                    <a:pt x="611" y="2536"/>
                    <a:pt x="600" y="2568"/>
                    <a:pt x="603" y="2600"/>
                  </a:cubicBezTo>
                  <a:cubicBezTo>
                    <a:pt x="606" y="2633"/>
                    <a:pt x="623" y="2662"/>
                    <a:pt x="650" y="2680"/>
                  </a:cubicBezTo>
                  <a:cubicBezTo>
                    <a:pt x="820" y="2794"/>
                    <a:pt x="1010" y="2871"/>
                    <a:pt x="1210" y="2906"/>
                  </a:cubicBezTo>
                  <a:lnTo>
                    <a:pt x="890" y="3243"/>
                  </a:lnTo>
                  <a:lnTo>
                    <a:pt x="133" y="3243"/>
                  </a:lnTo>
                  <a:cubicBezTo>
                    <a:pt x="60" y="3243"/>
                    <a:pt x="0" y="3303"/>
                    <a:pt x="0" y="3376"/>
                  </a:cubicBezTo>
                  <a:lnTo>
                    <a:pt x="0" y="3826"/>
                  </a:lnTo>
                  <a:cubicBezTo>
                    <a:pt x="0" y="3899"/>
                    <a:pt x="60" y="3959"/>
                    <a:pt x="133" y="3959"/>
                  </a:cubicBezTo>
                  <a:lnTo>
                    <a:pt x="1442" y="3959"/>
                  </a:lnTo>
                  <a:cubicBezTo>
                    <a:pt x="1516" y="3959"/>
                    <a:pt x="1576" y="3899"/>
                    <a:pt x="1576" y="3826"/>
                  </a:cubicBezTo>
                  <a:lnTo>
                    <a:pt x="1576" y="3376"/>
                  </a:lnTo>
                  <a:cubicBezTo>
                    <a:pt x="1576" y="3303"/>
                    <a:pt x="1516" y="3243"/>
                    <a:pt x="1442" y="3243"/>
                  </a:cubicBezTo>
                  <a:lnTo>
                    <a:pt x="1050" y="3243"/>
                  </a:lnTo>
                  <a:lnTo>
                    <a:pt x="1353" y="2924"/>
                  </a:lnTo>
                  <a:cubicBezTo>
                    <a:pt x="1391" y="2927"/>
                    <a:pt x="1430" y="2929"/>
                    <a:pt x="1468" y="2929"/>
                  </a:cubicBezTo>
                  <a:cubicBezTo>
                    <a:pt x="1530" y="2929"/>
                    <a:pt x="1591" y="2925"/>
                    <a:pt x="1652" y="2917"/>
                  </a:cubicBezTo>
                  <a:cubicBezTo>
                    <a:pt x="1830" y="3044"/>
                    <a:pt x="2048" y="3118"/>
                    <a:pt x="2284" y="3118"/>
                  </a:cubicBezTo>
                  <a:cubicBezTo>
                    <a:pt x="2475" y="3118"/>
                    <a:pt x="2656" y="3069"/>
                    <a:pt x="2815" y="2980"/>
                  </a:cubicBezTo>
                  <a:lnTo>
                    <a:pt x="3599" y="3901"/>
                  </a:lnTo>
                  <a:cubicBezTo>
                    <a:pt x="3629" y="3936"/>
                    <a:pt x="3671" y="3953"/>
                    <a:pt x="3713" y="3953"/>
                  </a:cubicBezTo>
                  <a:cubicBezTo>
                    <a:pt x="3747" y="3953"/>
                    <a:pt x="3781" y="3942"/>
                    <a:pt x="3809" y="3918"/>
                  </a:cubicBezTo>
                  <a:lnTo>
                    <a:pt x="3907" y="3835"/>
                  </a:lnTo>
                  <a:cubicBezTo>
                    <a:pt x="3937" y="3809"/>
                    <a:pt x="3956" y="3773"/>
                    <a:pt x="3959" y="3733"/>
                  </a:cubicBezTo>
                  <a:cubicBezTo>
                    <a:pt x="3962" y="3694"/>
                    <a:pt x="3950" y="3655"/>
                    <a:pt x="3924" y="362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92" name="Google Shape;792;p51"/>
            <p:cNvSpPr/>
            <p:nvPr/>
          </p:nvSpPr>
          <p:spPr>
            <a:xfrm>
              <a:off x="2108113" y="3387460"/>
              <a:ext cx="150407" cy="264523"/>
            </a:xfrm>
            <a:custGeom>
              <a:rect b="b" l="l" r="r" t="t"/>
              <a:pathLst>
                <a:path extrusionOk="0" h="2311" w="1314">
                  <a:moveTo>
                    <a:pt x="328" y="2310"/>
                  </a:moveTo>
                  <a:cubicBezTo>
                    <a:pt x="332" y="2310"/>
                    <a:pt x="335" y="2311"/>
                    <a:pt x="339" y="2311"/>
                  </a:cubicBezTo>
                  <a:cubicBezTo>
                    <a:pt x="368" y="2311"/>
                    <a:pt x="395" y="2299"/>
                    <a:pt x="415" y="2279"/>
                  </a:cubicBezTo>
                  <a:lnTo>
                    <a:pt x="736" y="1958"/>
                  </a:lnTo>
                  <a:cubicBezTo>
                    <a:pt x="770" y="1924"/>
                    <a:pt x="778" y="1872"/>
                    <a:pt x="755" y="1829"/>
                  </a:cubicBezTo>
                  <a:cubicBezTo>
                    <a:pt x="691" y="1712"/>
                    <a:pt x="658" y="1578"/>
                    <a:pt x="658" y="1444"/>
                  </a:cubicBezTo>
                  <a:cubicBezTo>
                    <a:pt x="658" y="1311"/>
                    <a:pt x="691" y="1178"/>
                    <a:pt x="754" y="1061"/>
                  </a:cubicBezTo>
                  <a:cubicBezTo>
                    <a:pt x="769" y="1033"/>
                    <a:pt x="759" y="997"/>
                    <a:pt x="730" y="982"/>
                  </a:cubicBezTo>
                  <a:cubicBezTo>
                    <a:pt x="702" y="967"/>
                    <a:pt x="667" y="978"/>
                    <a:pt x="652" y="1006"/>
                  </a:cubicBezTo>
                  <a:cubicBezTo>
                    <a:pt x="580" y="1140"/>
                    <a:pt x="541" y="1292"/>
                    <a:pt x="541" y="1444"/>
                  </a:cubicBezTo>
                  <a:cubicBezTo>
                    <a:pt x="541" y="1596"/>
                    <a:pt x="579" y="1746"/>
                    <a:pt x="650" y="1880"/>
                  </a:cubicBezTo>
                  <a:lnTo>
                    <a:pt x="340" y="2190"/>
                  </a:lnTo>
                  <a:cubicBezTo>
                    <a:pt x="193" y="1969"/>
                    <a:pt x="116" y="1711"/>
                    <a:pt x="116" y="1444"/>
                  </a:cubicBezTo>
                  <a:cubicBezTo>
                    <a:pt x="116" y="802"/>
                    <a:pt x="571" y="246"/>
                    <a:pt x="1198" y="118"/>
                  </a:cubicBezTo>
                  <a:lnTo>
                    <a:pt x="1198" y="557"/>
                  </a:lnTo>
                  <a:cubicBezTo>
                    <a:pt x="1054" y="601"/>
                    <a:pt x="921" y="681"/>
                    <a:pt x="814" y="789"/>
                  </a:cubicBezTo>
                  <a:cubicBezTo>
                    <a:pt x="791" y="811"/>
                    <a:pt x="791" y="848"/>
                    <a:pt x="814" y="871"/>
                  </a:cubicBezTo>
                  <a:cubicBezTo>
                    <a:pt x="836" y="893"/>
                    <a:pt x="873" y="893"/>
                    <a:pt x="896" y="871"/>
                  </a:cubicBezTo>
                  <a:cubicBezTo>
                    <a:pt x="991" y="775"/>
                    <a:pt x="1109" y="705"/>
                    <a:pt x="1237" y="666"/>
                  </a:cubicBezTo>
                  <a:cubicBezTo>
                    <a:pt x="1283" y="653"/>
                    <a:pt x="1314" y="611"/>
                    <a:pt x="1314" y="562"/>
                  </a:cubicBezTo>
                  <a:lnTo>
                    <a:pt x="1314" y="109"/>
                  </a:lnTo>
                  <a:cubicBezTo>
                    <a:pt x="1314" y="76"/>
                    <a:pt x="1300" y="46"/>
                    <a:pt x="1275" y="25"/>
                  </a:cubicBezTo>
                  <a:cubicBezTo>
                    <a:pt x="1249" y="4"/>
                    <a:pt x="1217" y="-4"/>
                    <a:pt x="1184" y="2"/>
                  </a:cubicBezTo>
                  <a:cubicBezTo>
                    <a:pt x="498" y="137"/>
                    <a:pt x="0" y="744"/>
                    <a:pt x="0" y="1444"/>
                  </a:cubicBezTo>
                  <a:cubicBezTo>
                    <a:pt x="0" y="1737"/>
                    <a:pt x="86" y="2020"/>
                    <a:pt x="248" y="2262"/>
                  </a:cubicBezTo>
                  <a:cubicBezTo>
                    <a:pt x="267" y="2289"/>
                    <a:pt x="296" y="2307"/>
                    <a:pt x="328" y="231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793" name="Google Shape;793;p51"/>
          <p:cNvGrpSpPr/>
          <p:nvPr/>
        </p:nvGrpSpPr>
        <p:grpSpPr>
          <a:xfrm>
            <a:off x="2747735" y="3385743"/>
            <a:ext cx="452478" cy="453158"/>
            <a:chOff x="2747735" y="3385743"/>
            <a:chExt cx="452478" cy="453158"/>
          </a:xfrm>
        </p:grpSpPr>
        <p:sp>
          <p:nvSpPr>
            <p:cNvPr id="794" name="Google Shape;794;p51"/>
            <p:cNvSpPr/>
            <p:nvPr/>
          </p:nvSpPr>
          <p:spPr>
            <a:xfrm>
              <a:off x="2747735" y="3505242"/>
              <a:ext cx="333780" cy="333658"/>
            </a:xfrm>
            <a:custGeom>
              <a:rect b="b" l="l" r="r" t="t"/>
              <a:pathLst>
                <a:path extrusionOk="0" h="2915" w="2916">
                  <a:moveTo>
                    <a:pt x="2730" y="1163"/>
                  </a:moveTo>
                  <a:lnTo>
                    <a:pt x="2627" y="1163"/>
                  </a:lnTo>
                  <a:cubicBezTo>
                    <a:pt x="2599" y="1049"/>
                    <a:pt x="2554" y="941"/>
                    <a:pt x="2494" y="840"/>
                  </a:cubicBezTo>
                  <a:lnTo>
                    <a:pt x="2567" y="767"/>
                  </a:lnTo>
                  <a:cubicBezTo>
                    <a:pt x="2639" y="695"/>
                    <a:pt x="2639" y="577"/>
                    <a:pt x="2567" y="505"/>
                  </a:cubicBezTo>
                  <a:lnTo>
                    <a:pt x="2411" y="349"/>
                  </a:lnTo>
                  <a:cubicBezTo>
                    <a:pt x="2339" y="277"/>
                    <a:pt x="2221" y="277"/>
                    <a:pt x="2149" y="349"/>
                  </a:cubicBezTo>
                  <a:lnTo>
                    <a:pt x="2076" y="422"/>
                  </a:lnTo>
                  <a:cubicBezTo>
                    <a:pt x="1975" y="362"/>
                    <a:pt x="1867" y="317"/>
                    <a:pt x="1753" y="288"/>
                  </a:cubicBezTo>
                  <a:lnTo>
                    <a:pt x="1753" y="186"/>
                  </a:lnTo>
                  <a:cubicBezTo>
                    <a:pt x="1753" y="83"/>
                    <a:pt x="1670" y="0"/>
                    <a:pt x="1568" y="0"/>
                  </a:cubicBezTo>
                  <a:lnTo>
                    <a:pt x="1348" y="0"/>
                  </a:lnTo>
                  <a:cubicBezTo>
                    <a:pt x="1246" y="0"/>
                    <a:pt x="1162" y="83"/>
                    <a:pt x="1162" y="186"/>
                  </a:cubicBezTo>
                  <a:lnTo>
                    <a:pt x="1162" y="288"/>
                  </a:lnTo>
                  <a:cubicBezTo>
                    <a:pt x="1049" y="317"/>
                    <a:pt x="940" y="362"/>
                    <a:pt x="840" y="422"/>
                  </a:cubicBezTo>
                  <a:lnTo>
                    <a:pt x="767" y="349"/>
                  </a:lnTo>
                  <a:cubicBezTo>
                    <a:pt x="695" y="277"/>
                    <a:pt x="577" y="277"/>
                    <a:pt x="504" y="349"/>
                  </a:cubicBezTo>
                  <a:lnTo>
                    <a:pt x="349" y="505"/>
                  </a:lnTo>
                  <a:cubicBezTo>
                    <a:pt x="277" y="577"/>
                    <a:pt x="277" y="695"/>
                    <a:pt x="349" y="767"/>
                  </a:cubicBezTo>
                  <a:lnTo>
                    <a:pt x="422" y="840"/>
                  </a:lnTo>
                  <a:cubicBezTo>
                    <a:pt x="362" y="941"/>
                    <a:pt x="317" y="1049"/>
                    <a:pt x="288" y="1163"/>
                  </a:cubicBezTo>
                  <a:lnTo>
                    <a:pt x="185" y="1163"/>
                  </a:lnTo>
                  <a:cubicBezTo>
                    <a:pt x="83" y="1163"/>
                    <a:pt x="0" y="1246"/>
                    <a:pt x="0" y="1348"/>
                  </a:cubicBezTo>
                  <a:lnTo>
                    <a:pt x="0" y="1568"/>
                  </a:lnTo>
                  <a:cubicBezTo>
                    <a:pt x="0" y="1670"/>
                    <a:pt x="83" y="1753"/>
                    <a:pt x="185" y="1753"/>
                  </a:cubicBezTo>
                  <a:lnTo>
                    <a:pt x="288" y="1753"/>
                  </a:lnTo>
                  <a:cubicBezTo>
                    <a:pt x="317" y="1867"/>
                    <a:pt x="362" y="1974"/>
                    <a:pt x="422" y="2075"/>
                  </a:cubicBezTo>
                  <a:lnTo>
                    <a:pt x="349" y="2148"/>
                  </a:lnTo>
                  <a:cubicBezTo>
                    <a:pt x="277" y="2220"/>
                    <a:pt x="277" y="2338"/>
                    <a:pt x="349" y="2411"/>
                  </a:cubicBezTo>
                  <a:lnTo>
                    <a:pt x="504" y="2566"/>
                  </a:lnTo>
                  <a:cubicBezTo>
                    <a:pt x="577" y="2638"/>
                    <a:pt x="694" y="2638"/>
                    <a:pt x="767" y="2566"/>
                  </a:cubicBezTo>
                  <a:lnTo>
                    <a:pt x="840" y="2493"/>
                  </a:lnTo>
                  <a:cubicBezTo>
                    <a:pt x="940" y="2553"/>
                    <a:pt x="1049" y="2598"/>
                    <a:pt x="1162" y="2627"/>
                  </a:cubicBezTo>
                  <a:lnTo>
                    <a:pt x="1162" y="2730"/>
                  </a:lnTo>
                  <a:cubicBezTo>
                    <a:pt x="1162" y="2832"/>
                    <a:pt x="1246" y="2915"/>
                    <a:pt x="1348" y="2915"/>
                  </a:cubicBezTo>
                  <a:lnTo>
                    <a:pt x="1567" y="2915"/>
                  </a:lnTo>
                  <a:cubicBezTo>
                    <a:pt x="1670" y="2915"/>
                    <a:pt x="1753" y="2832"/>
                    <a:pt x="1753" y="2730"/>
                  </a:cubicBezTo>
                  <a:lnTo>
                    <a:pt x="1753" y="2627"/>
                  </a:lnTo>
                  <a:cubicBezTo>
                    <a:pt x="1867" y="2598"/>
                    <a:pt x="1975" y="2553"/>
                    <a:pt x="2076" y="2493"/>
                  </a:cubicBezTo>
                  <a:lnTo>
                    <a:pt x="2149" y="2566"/>
                  </a:lnTo>
                  <a:cubicBezTo>
                    <a:pt x="2221" y="2638"/>
                    <a:pt x="2339" y="2638"/>
                    <a:pt x="2411" y="2566"/>
                  </a:cubicBezTo>
                  <a:lnTo>
                    <a:pt x="2566" y="2411"/>
                  </a:lnTo>
                  <a:cubicBezTo>
                    <a:pt x="2639" y="2338"/>
                    <a:pt x="2639" y="2220"/>
                    <a:pt x="2566" y="2148"/>
                  </a:cubicBezTo>
                  <a:lnTo>
                    <a:pt x="2494" y="2075"/>
                  </a:lnTo>
                  <a:cubicBezTo>
                    <a:pt x="2501" y="2063"/>
                    <a:pt x="2508" y="2051"/>
                    <a:pt x="2516" y="2036"/>
                  </a:cubicBezTo>
                  <a:cubicBezTo>
                    <a:pt x="2531" y="2008"/>
                    <a:pt x="2521" y="1973"/>
                    <a:pt x="2493" y="1958"/>
                  </a:cubicBezTo>
                  <a:cubicBezTo>
                    <a:pt x="2465" y="1942"/>
                    <a:pt x="2430" y="1953"/>
                    <a:pt x="2414" y="1981"/>
                  </a:cubicBezTo>
                  <a:cubicBezTo>
                    <a:pt x="2405" y="1998"/>
                    <a:pt x="2397" y="2012"/>
                    <a:pt x="2389" y="2025"/>
                  </a:cubicBezTo>
                  <a:cubicBezTo>
                    <a:pt x="2364" y="2065"/>
                    <a:pt x="2370" y="2116"/>
                    <a:pt x="2403" y="2149"/>
                  </a:cubicBezTo>
                  <a:lnTo>
                    <a:pt x="2485" y="2230"/>
                  </a:lnTo>
                  <a:cubicBezTo>
                    <a:pt x="2512" y="2257"/>
                    <a:pt x="2512" y="2301"/>
                    <a:pt x="2485" y="2329"/>
                  </a:cubicBezTo>
                  <a:lnTo>
                    <a:pt x="2329" y="2484"/>
                  </a:lnTo>
                  <a:cubicBezTo>
                    <a:pt x="2302" y="2511"/>
                    <a:pt x="2258" y="2511"/>
                    <a:pt x="2231" y="2484"/>
                  </a:cubicBezTo>
                  <a:lnTo>
                    <a:pt x="2150" y="2403"/>
                  </a:lnTo>
                  <a:cubicBezTo>
                    <a:pt x="2117" y="2370"/>
                    <a:pt x="2066" y="2363"/>
                    <a:pt x="2026" y="2388"/>
                  </a:cubicBezTo>
                  <a:cubicBezTo>
                    <a:pt x="1929" y="2447"/>
                    <a:pt x="1824" y="2490"/>
                    <a:pt x="1715" y="2517"/>
                  </a:cubicBezTo>
                  <a:cubicBezTo>
                    <a:pt x="1669" y="2528"/>
                    <a:pt x="1637" y="2568"/>
                    <a:pt x="1637" y="2615"/>
                  </a:cubicBezTo>
                  <a:lnTo>
                    <a:pt x="1637" y="2730"/>
                  </a:lnTo>
                  <a:cubicBezTo>
                    <a:pt x="1637" y="2768"/>
                    <a:pt x="1606" y="2799"/>
                    <a:pt x="1567" y="2799"/>
                  </a:cubicBezTo>
                  <a:lnTo>
                    <a:pt x="1348" y="2799"/>
                  </a:lnTo>
                  <a:cubicBezTo>
                    <a:pt x="1310" y="2799"/>
                    <a:pt x="1278" y="2768"/>
                    <a:pt x="1278" y="2730"/>
                  </a:cubicBezTo>
                  <a:lnTo>
                    <a:pt x="1278" y="2615"/>
                  </a:lnTo>
                  <a:cubicBezTo>
                    <a:pt x="1278" y="2568"/>
                    <a:pt x="1247" y="2528"/>
                    <a:pt x="1201" y="2517"/>
                  </a:cubicBezTo>
                  <a:cubicBezTo>
                    <a:pt x="1091" y="2490"/>
                    <a:pt x="987" y="2447"/>
                    <a:pt x="890" y="2388"/>
                  </a:cubicBezTo>
                  <a:cubicBezTo>
                    <a:pt x="850" y="2363"/>
                    <a:pt x="799" y="2370"/>
                    <a:pt x="766" y="2403"/>
                  </a:cubicBezTo>
                  <a:lnTo>
                    <a:pt x="685" y="2484"/>
                  </a:lnTo>
                  <a:cubicBezTo>
                    <a:pt x="658" y="2511"/>
                    <a:pt x="613" y="2511"/>
                    <a:pt x="586" y="2484"/>
                  </a:cubicBezTo>
                  <a:lnTo>
                    <a:pt x="431" y="2329"/>
                  </a:lnTo>
                  <a:cubicBezTo>
                    <a:pt x="404" y="2301"/>
                    <a:pt x="404" y="2257"/>
                    <a:pt x="431" y="2230"/>
                  </a:cubicBezTo>
                  <a:lnTo>
                    <a:pt x="512" y="2149"/>
                  </a:lnTo>
                  <a:cubicBezTo>
                    <a:pt x="545" y="2116"/>
                    <a:pt x="551" y="2065"/>
                    <a:pt x="527" y="2025"/>
                  </a:cubicBezTo>
                  <a:cubicBezTo>
                    <a:pt x="468" y="1928"/>
                    <a:pt x="425" y="1825"/>
                    <a:pt x="398" y="1715"/>
                  </a:cubicBezTo>
                  <a:cubicBezTo>
                    <a:pt x="387" y="1669"/>
                    <a:pt x="347" y="1638"/>
                    <a:pt x="300" y="1638"/>
                  </a:cubicBezTo>
                  <a:lnTo>
                    <a:pt x="185" y="1638"/>
                  </a:lnTo>
                  <a:cubicBezTo>
                    <a:pt x="147" y="1638"/>
                    <a:pt x="116" y="1606"/>
                    <a:pt x="116" y="1568"/>
                  </a:cubicBezTo>
                  <a:lnTo>
                    <a:pt x="116" y="1348"/>
                  </a:lnTo>
                  <a:cubicBezTo>
                    <a:pt x="116" y="1310"/>
                    <a:pt x="147" y="1279"/>
                    <a:pt x="185" y="1279"/>
                  </a:cubicBezTo>
                  <a:lnTo>
                    <a:pt x="300" y="1279"/>
                  </a:lnTo>
                  <a:cubicBezTo>
                    <a:pt x="347" y="1279"/>
                    <a:pt x="387" y="1247"/>
                    <a:pt x="398" y="1201"/>
                  </a:cubicBezTo>
                  <a:cubicBezTo>
                    <a:pt x="425" y="1092"/>
                    <a:pt x="468" y="987"/>
                    <a:pt x="527" y="890"/>
                  </a:cubicBezTo>
                  <a:cubicBezTo>
                    <a:pt x="551" y="850"/>
                    <a:pt x="545" y="799"/>
                    <a:pt x="512" y="766"/>
                  </a:cubicBezTo>
                  <a:lnTo>
                    <a:pt x="431" y="685"/>
                  </a:lnTo>
                  <a:cubicBezTo>
                    <a:pt x="404" y="658"/>
                    <a:pt x="404" y="614"/>
                    <a:pt x="431" y="586"/>
                  </a:cubicBezTo>
                  <a:lnTo>
                    <a:pt x="586" y="431"/>
                  </a:lnTo>
                  <a:cubicBezTo>
                    <a:pt x="613" y="404"/>
                    <a:pt x="658" y="404"/>
                    <a:pt x="685" y="431"/>
                  </a:cubicBezTo>
                  <a:lnTo>
                    <a:pt x="766" y="512"/>
                  </a:lnTo>
                  <a:cubicBezTo>
                    <a:pt x="799" y="546"/>
                    <a:pt x="850" y="552"/>
                    <a:pt x="890" y="527"/>
                  </a:cubicBezTo>
                  <a:cubicBezTo>
                    <a:pt x="987" y="468"/>
                    <a:pt x="1091" y="425"/>
                    <a:pt x="1201" y="398"/>
                  </a:cubicBezTo>
                  <a:cubicBezTo>
                    <a:pt x="1247" y="387"/>
                    <a:pt x="1278" y="347"/>
                    <a:pt x="1278" y="300"/>
                  </a:cubicBezTo>
                  <a:lnTo>
                    <a:pt x="1278" y="186"/>
                  </a:lnTo>
                  <a:cubicBezTo>
                    <a:pt x="1278" y="147"/>
                    <a:pt x="1310" y="116"/>
                    <a:pt x="1348" y="116"/>
                  </a:cubicBezTo>
                  <a:lnTo>
                    <a:pt x="1568" y="116"/>
                  </a:lnTo>
                  <a:cubicBezTo>
                    <a:pt x="1606" y="116"/>
                    <a:pt x="1637" y="147"/>
                    <a:pt x="1637" y="186"/>
                  </a:cubicBezTo>
                  <a:lnTo>
                    <a:pt x="1637" y="300"/>
                  </a:lnTo>
                  <a:cubicBezTo>
                    <a:pt x="1637" y="347"/>
                    <a:pt x="1669" y="387"/>
                    <a:pt x="1715" y="398"/>
                  </a:cubicBezTo>
                  <a:cubicBezTo>
                    <a:pt x="1824" y="425"/>
                    <a:pt x="1929" y="468"/>
                    <a:pt x="2026" y="527"/>
                  </a:cubicBezTo>
                  <a:cubicBezTo>
                    <a:pt x="2066" y="552"/>
                    <a:pt x="2117" y="546"/>
                    <a:pt x="2150" y="512"/>
                  </a:cubicBezTo>
                  <a:lnTo>
                    <a:pt x="2231" y="431"/>
                  </a:lnTo>
                  <a:cubicBezTo>
                    <a:pt x="2258" y="404"/>
                    <a:pt x="2302" y="404"/>
                    <a:pt x="2329" y="431"/>
                  </a:cubicBezTo>
                  <a:lnTo>
                    <a:pt x="2485" y="586"/>
                  </a:lnTo>
                  <a:cubicBezTo>
                    <a:pt x="2512" y="614"/>
                    <a:pt x="2512" y="658"/>
                    <a:pt x="2485" y="685"/>
                  </a:cubicBezTo>
                  <a:lnTo>
                    <a:pt x="2403" y="766"/>
                  </a:lnTo>
                  <a:cubicBezTo>
                    <a:pt x="2370" y="799"/>
                    <a:pt x="2364" y="850"/>
                    <a:pt x="2389" y="890"/>
                  </a:cubicBezTo>
                  <a:cubicBezTo>
                    <a:pt x="2448" y="987"/>
                    <a:pt x="2491" y="1092"/>
                    <a:pt x="2518" y="1201"/>
                  </a:cubicBezTo>
                  <a:cubicBezTo>
                    <a:pt x="2529" y="1247"/>
                    <a:pt x="2569" y="1279"/>
                    <a:pt x="2616" y="1279"/>
                  </a:cubicBezTo>
                  <a:lnTo>
                    <a:pt x="2730" y="1279"/>
                  </a:lnTo>
                  <a:cubicBezTo>
                    <a:pt x="2769" y="1279"/>
                    <a:pt x="2800" y="1310"/>
                    <a:pt x="2800" y="1348"/>
                  </a:cubicBezTo>
                  <a:lnTo>
                    <a:pt x="2800" y="1568"/>
                  </a:lnTo>
                  <a:cubicBezTo>
                    <a:pt x="2800" y="1606"/>
                    <a:pt x="2769" y="1638"/>
                    <a:pt x="2730" y="1638"/>
                  </a:cubicBezTo>
                  <a:lnTo>
                    <a:pt x="2616" y="1638"/>
                  </a:lnTo>
                  <a:cubicBezTo>
                    <a:pt x="2569" y="1638"/>
                    <a:pt x="2529" y="1669"/>
                    <a:pt x="2518" y="1715"/>
                  </a:cubicBezTo>
                  <a:cubicBezTo>
                    <a:pt x="2514" y="1730"/>
                    <a:pt x="2510" y="1746"/>
                    <a:pt x="2504" y="1765"/>
                  </a:cubicBezTo>
                  <a:cubicBezTo>
                    <a:pt x="2495" y="1796"/>
                    <a:pt x="2513" y="1828"/>
                    <a:pt x="2543" y="1837"/>
                  </a:cubicBezTo>
                  <a:cubicBezTo>
                    <a:pt x="2574" y="1846"/>
                    <a:pt x="2606" y="1828"/>
                    <a:pt x="2615" y="1797"/>
                  </a:cubicBezTo>
                  <a:cubicBezTo>
                    <a:pt x="2620" y="1781"/>
                    <a:pt x="2624" y="1767"/>
                    <a:pt x="2627" y="1753"/>
                  </a:cubicBezTo>
                  <a:lnTo>
                    <a:pt x="2730" y="1753"/>
                  </a:lnTo>
                  <a:cubicBezTo>
                    <a:pt x="2833" y="1753"/>
                    <a:pt x="2916" y="1670"/>
                    <a:pt x="2916" y="1568"/>
                  </a:cubicBezTo>
                  <a:lnTo>
                    <a:pt x="2916" y="1348"/>
                  </a:lnTo>
                  <a:cubicBezTo>
                    <a:pt x="2916" y="1246"/>
                    <a:pt x="2833" y="1163"/>
                    <a:pt x="2730" y="116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95" name="Google Shape;795;p51"/>
            <p:cNvSpPr/>
            <p:nvPr/>
          </p:nvSpPr>
          <p:spPr>
            <a:xfrm>
              <a:off x="2815612" y="3573119"/>
              <a:ext cx="198024" cy="197906"/>
            </a:xfrm>
            <a:custGeom>
              <a:rect b="b" l="l" r="r" t="t"/>
              <a:pathLst>
                <a:path extrusionOk="0" h="1729" w="1730">
                  <a:moveTo>
                    <a:pt x="865" y="1613"/>
                  </a:moveTo>
                  <a:cubicBezTo>
                    <a:pt x="695" y="1613"/>
                    <a:pt x="534" y="1558"/>
                    <a:pt x="401" y="1452"/>
                  </a:cubicBezTo>
                  <a:cubicBezTo>
                    <a:pt x="376" y="1432"/>
                    <a:pt x="339" y="1437"/>
                    <a:pt x="319" y="1462"/>
                  </a:cubicBezTo>
                  <a:cubicBezTo>
                    <a:pt x="299" y="1487"/>
                    <a:pt x="304" y="1523"/>
                    <a:pt x="329" y="1543"/>
                  </a:cubicBezTo>
                  <a:cubicBezTo>
                    <a:pt x="483" y="1665"/>
                    <a:pt x="668" y="1729"/>
                    <a:pt x="865" y="1729"/>
                  </a:cubicBezTo>
                  <a:cubicBezTo>
                    <a:pt x="1342" y="1729"/>
                    <a:pt x="1730" y="1341"/>
                    <a:pt x="1730" y="865"/>
                  </a:cubicBezTo>
                  <a:cubicBezTo>
                    <a:pt x="1730" y="388"/>
                    <a:pt x="1342" y="0"/>
                    <a:pt x="865" y="0"/>
                  </a:cubicBezTo>
                  <a:cubicBezTo>
                    <a:pt x="388" y="0"/>
                    <a:pt x="0" y="388"/>
                    <a:pt x="0" y="865"/>
                  </a:cubicBezTo>
                  <a:cubicBezTo>
                    <a:pt x="0" y="1039"/>
                    <a:pt x="51" y="1206"/>
                    <a:pt x="148" y="1349"/>
                  </a:cubicBezTo>
                  <a:cubicBezTo>
                    <a:pt x="166" y="1375"/>
                    <a:pt x="202" y="1382"/>
                    <a:pt x="229" y="1364"/>
                  </a:cubicBezTo>
                  <a:cubicBezTo>
                    <a:pt x="255" y="1346"/>
                    <a:pt x="262" y="1311"/>
                    <a:pt x="244" y="1285"/>
                  </a:cubicBezTo>
                  <a:cubicBezTo>
                    <a:pt x="160" y="1161"/>
                    <a:pt x="116" y="1015"/>
                    <a:pt x="116" y="865"/>
                  </a:cubicBezTo>
                  <a:cubicBezTo>
                    <a:pt x="116" y="452"/>
                    <a:pt x="452" y="116"/>
                    <a:pt x="865" y="116"/>
                  </a:cubicBezTo>
                  <a:cubicBezTo>
                    <a:pt x="1278" y="116"/>
                    <a:pt x="1614" y="452"/>
                    <a:pt x="1614" y="865"/>
                  </a:cubicBezTo>
                  <a:cubicBezTo>
                    <a:pt x="1614" y="1278"/>
                    <a:pt x="1278" y="1613"/>
                    <a:pt x="865" y="161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96" name="Google Shape;796;p51"/>
            <p:cNvSpPr/>
            <p:nvPr/>
          </p:nvSpPr>
          <p:spPr>
            <a:xfrm>
              <a:off x="2940721" y="3385743"/>
              <a:ext cx="259492" cy="259486"/>
            </a:xfrm>
            <a:custGeom>
              <a:rect b="b" l="l" r="r" t="t"/>
              <a:pathLst>
                <a:path extrusionOk="0" h="2267" w="2267">
                  <a:moveTo>
                    <a:pt x="2100" y="998"/>
                  </a:moveTo>
                  <a:lnTo>
                    <a:pt x="2018" y="998"/>
                  </a:lnTo>
                  <a:cubicBezTo>
                    <a:pt x="1993" y="904"/>
                    <a:pt x="1956" y="814"/>
                    <a:pt x="1907" y="731"/>
                  </a:cubicBezTo>
                  <a:lnTo>
                    <a:pt x="1965" y="673"/>
                  </a:lnTo>
                  <a:cubicBezTo>
                    <a:pt x="2030" y="607"/>
                    <a:pt x="2030" y="501"/>
                    <a:pt x="1965" y="436"/>
                  </a:cubicBezTo>
                  <a:lnTo>
                    <a:pt x="1831" y="302"/>
                  </a:lnTo>
                  <a:cubicBezTo>
                    <a:pt x="1766" y="237"/>
                    <a:pt x="1660" y="237"/>
                    <a:pt x="1594" y="302"/>
                  </a:cubicBezTo>
                  <a:lnTo>
                    <a:pt x="1536" y="360"/>
                  </a:lnTo>
                  <a:cubicBezTo>
                    <a:pt x="1452" y="311"/>
                    <a:pt x="1363" y="274"/>
                    <a:pt x="1269" y="249"/>
                  </a:cubicBezTo>
                  <a:lnTo>
                    <a:pt x="1269" y="167"/>
                  </a:lnTo>
                  <a:cubicBezTo>
                    <a:pt x="1269" y="75"/>
                    <a:pt x="1193" y="0"/>
                    <a:pt x="1101" y="0"/>
                  </a:cubicBezTo>
                  <a:lnTo>
                    <a:pt x="913" y="0"/>
                  </a:lnTo>
                  <a:cubicBezTo>
                    <a:pt x="820" y="0"/>
                    <a:pt x="745" y="75"/>
                    <a:pt x="745" y="167"/>
                  </a:cubicBezTo>
                  <a:lnTo>
                    <a:pt x="745" y="249"/>
                  </a:lnTo>
                  <a:cubicBezTo>
                    <a:pt x="651" y="274"/>
                    <a:pt x="561" y="311"/>
                    <a:pt x="477" y="360"/>
                  </a:cubicBezTo>
                  <a:lnTo>
                    <a:pt x="419" y="302"/>
                  </a:lnTo>
                  <a:cubicBezTo>
                    <a:pt x="354" y="237"/>
                    <a:pt x="247" y="237"/>
                    <a:pt x="182" y="302"/>
                  </a:cubicBezTo>
                  <a:lnTo>
                    <a:pt x="49" y="436"/>
                  </a:lnTo>
                  <a:cubicBezTo>
                    <a:pt x="17" y="467"/>
                    <a:pt x="0" y="509"/>
                    <a:pt x="0" y="554"/>
                  </a:cubicBezTo>
                  <a:cubicBezTo>
                    <a:pt x="0" y="599"/>
                    <a:pt x="17" y="641"/>
                    <a:pt x="49" y="673"/>
                  </a:cubicBezTo>
                  <a:lnTo>
                    <a:pt x="107" y="731"/>
                  </a:lnTo>
                  <a:cubicBezTo>
                    <a:pt x="74" y="787"/>
                    <a:pt x="46" y="847"/>
                    <a:pt x="23" y="909"/>
                  </a:cubicBezTo>
                  <a:cubicBezTo>
                    <a:pt x="13" y="939"/>
                    <a:pt x="28" y="972"/>
                    <a:pt x="59" y="983"/>
                  </a:cubicBezTo>
                  <a:cubicBezTo>
                    <a:pt x="89" y="994"/>
                    <a:pt x="122" y="978"/>
                    <a:pt x="133" y="948"/>
                  </a:cubicBezTo>
                  <a:cubicBezTo>
                    <a:pt x="154" y="888"/>
                    <a:pt x="181" y="831"/>
                    <a:pt x="214" y="777"/>
                  </a:cubicBezTo>
                  <a:cubicBezTo>
                    <a:pt x="237" y="739"/>
                    <a:pt x="232" y="691"/>
                    <a:pt x="200" y="660"/>
                  </a:cubicBezTo>
                  <a:lnTo>
                    <a:pt x="131" y="591"/>
                  </a:lnTo>
                  <a:cubicBezTo>
                    <a:pt x="121" y="581"/>
                    <a:pt x="116" y="568"/>
                    <a:pt x="116" y="554"/>
                  </a:cubicBezTo>
                  <a:cubicBezTo>
                    <a:pt x="116" y="540"/>
                    <a:pt x="121" y="527"/>
                    <a:pt x="131" y="517"/>
                  </a:cubicBezTo>
                  <a:lnTo>
                    <a:pt x="264" y="384"/>
                  </a:lnTo>
                  <a:cubicBezTo>
                    <a:pt x="284" y="364"/>
                    <a:pt x="317" y="364"/>
                    <a:pt x="337" y="384"/>
                  </a:cubicBezTo>
                  <a:lnTo>
                    <a:pt x="407" y="454"/>
                  </a:lnTo>
                  <a:cubicBezTo>
                    <a:pt x="438" y="485"/>
                    <a:pt x="486" y="491"/>
                    <a:pt x="523" y="468"/>
                  </a:cubicBezTo>
                  <a:cubicBezTo>
                    <a:pt x="606" y="418"/>
                    <a:pt x="695" y="381"/>
                    <a:pt x="788" y="358"/>
                  </a:cubicBezTo>
                  <a:cubicBezTo>
                    <a:pt x="831" y="348"/>
                    <a:pt x="861" y="310"/>
                    <a:pt x="861" y="266"/>
                  </a:cubicBezTo>
                  <a:lnTo>
                    <a:pt x="861" y="167"/>
                  </a:lnTo>
                  <a:cubicBezTo>
                    <a:pt x="861" y="139"/>
                    <a:pt x="884" y="116"/>
                    <a:pt x="913" y="116"/>
                  </a:cubicBezTo>
                  <a:lnTo>
                    <a:pt x="1101" y="116"/>
                  </a:lnTo>
                  <a:cubicBezTo>
                    <a:pt x="1129" y="116"/>
                    <a:pt x="1153" y="139"/>
                    <a:pt x="1153" y="167"/>
                  </a:cubicBezTo>
                  <a:lnTo>
                    <a:pt x="1153" y="266"/>
                  </a:lnTo>
                  <a:cubicBezTo>
                    <a:pt x="1153" y="310"/>
                    <a:pt x="1183" y="348"/>
                    <a:pt x="1225" y="358"/>
                  </a:cubicBezTo>
                  <a:cubicBezTo>
                    <a:pt x="1319" y="381"/>
                    <a:pt x="1408" y="417"/>
                    <a:pt x="1490" y="468"/>
                  </a:cubicBezTo>
                  <a:cubicBezTo>
                    <a:pt x="1528" y="491"/>
                    <a:pt x="1575" y="485"/>
                    <a:pt x="1607" y="454"/>
                  </a:cubicBezTo>
                  <a:lnTo>
                    <a:pt x="1676" y="384"/>
                  </a:lnTo>
                  <a:cubicBezTo>
                    <a:pt x="1696" y="364"/>
                    <a:pt x="1729" y="364"/>
                    <a:pt x="1749" y="384"/>
                  </a:cubicBezTo>
                  <a:lnTo>
                    <a:pt x="1883" y="517"/>
                  </a:lnTo>
                  <a:cubicBezTo>
                    <a:pt x="1903" y="538"/>
                    <a:pt x="1903" y="570"/>
                    <a:pt x="1883" y="591"/>
                  </a:cubicBezTo>
                  <a:lnTo>
                    <a:pt x="1813" y="660"/>
                  </a:lnTo>
                  <a:cubicBezTo>
                    <a:pt x="1782" y="691"/>
                    <a:pt x="1776" y="739"/>
                    <a:pt x="1799" y="777"/>
                  </a:cubicBezTo>
                  <a:cubicBezTo>
                    <a:pt x="1849" y="859"/>
                    <a:pt x="1886" y="948"/>
                    <a:pt x="1909" y="1042"/>
                  </a:cubicBezTo>
                  <a:cubicBezTo>
                    <a:pt x="1919" y="1084"/>
                    <a:pt x="1957" y="1114"/>
                    <a:pt x="2001" y="1114"/>
                  </a:cubicBezTo>
                  <a:lnTo>
                    <a:pt x="2100" y="1114"/>
                  </a:lnTo>
                  <a:cubicBezTo>
                    <a:pt x="2128" y="1114"/>
                    <a:pt x="2151" y="1137"/>
                    <a:pt x="2151" y="1166"/>
                  </a:cubicBezTo>
                  <a:lnTo>
                    <a:pt x="2151" y="1354"/>
                  </a:lnTo>
                  <a:cubicBezTo>
                    <a:pt x="2151" y="1383"/>
                    <a:pt x="2128" y="1406"/>
                    <a:pt x="2100" y="1406"/>
                  </a:cubicBezTo>
                  <a:lnTo>
                    <a:pt x="2001" y="1406"/>
                  </a:lnTo>
                  <a:cubicBezTo>
                    <a:pt x="1957" y="1406"/>
                    <a:pt x="1919" y="1436"/>
                    <a:pt x="1909" y="1479"/>
                  </a:cubicBezTo>
                  <a:cubicBezTo>
                    <a:pt x="1886" y="1572"/>
                    <a:pt x="1849" y="1661"/>
                    <a:pt x="1799" y="1744"/>
                  </a:cubicBezTo>
                  <a:cubicBezTo>
                    <a:pt x="1776" y="1781"/>
                    <a:pt x="1782" y="1829"/>
                    <a:pt x="1813" y="1860"/>
                  </a:cubicBezTo>
                  <a:lnTo>
                    <a:pt x="1883" y="1930"/>
                  </a:lnTo>
                  <a:cubicBezTo>
                    <a:pt x="1892" y="1940"/>
                    <a:pt x="1898" y="1952"/>
                    <a:pt x="1898" y="1966"/>
                  </a:cubicBezTo>
                  <a:cubicBezTo>
                    <a:pt x="1898" y="1980"/>
                    <a:pt x="1892" y="1993"/>
                    <a:pt x="1883" y="2003"/>
                  </a:cubicBezTo>
                  <a:lnTo>
                    <a:pt x="1749" y="2136"/>
                  </a:lnTo>
                  <a:cubicBezTo>
                    <a:pt x="1740" y="2146"/>
                    <a:pt x="1727" y="2151"/>
                    <a:pt x="1713" y="2151"/>
                  </a:cubicBezTo>
                  <a:cubicBezTo>
                    <a:pt x="1699" y="2151"/>
                    <a:pt x="1686" y="2146"/>
                    <a:pt x="1676" y="2136"/>
                  </a:cubicBezTo>
                  <a:lnTo>
                    <a:pt x="1607" y="2066"/>
                  </a:lnTo>
                  <a:cubicBezTo>
                    <a:pt x="1575" y="2035"/>
                    <a:pt x="1528" y="2030"/>
                    <a:pt x="1490" y="2053"/>
                  </a:cubicBezTo>
                  <a:cubicBezTo>
                    <a:pt x="1437" y="2085"/>
                    <a:pt x="1380" y="2112"/>
                    <a:pt x="1321" y="2134"/>
                  </a:cubicBezTo>
                  <a:cubicBezTo>
                    <a:pt x="1290" y="2145"/>
                    <a:pt x="1275" y="2178"/>
                    <a:pt x="1286" y="2208"/>
                  </a:cubicBezTo>
                  <a:cubicBezTo>
                    <a:pt x="1296" y="2238"/>
                    <a:pt x="1330" y="2254"/>
                    <a:pt x="1360" y="2243"/>
                  </a:cubicBezTo>
                  <a:cubicBezTo>
                    <a:pt x="1421" y="2221"/>
                    <a:pt x="1481" y="2193"/>
                    <a:pt x="1536" y="2160"/>
                  </a:cubicBezTo>
                  <a:lnTo>
                    <a:pt x="1594" y="2218"/>
                  </a:lnTo>
                  <a:cubicBezTo>
                    <a:pt x="1627" y="2251"/>
                    <a:pt x="1670" y="2267"/>
                    <a:pt x="1713" y="2267"/>
                  </a:cubicBezTo>
                  <a:cubicBezTo>
                    <a:pt x="1756" y="2267"/>
                    <a:pt x="1799" y="2251"/>
                    <a:pt x="1831" y="2218"/>
                  </a:cubicBezTo>
                  <a:lnTo>
                    <a:pt x="1965" y="2085"/>
                  </a:lnTo>
                  <a:cubicBezTo>
                    <a:pt x="2030" y="2020"/>
                    <a:pt x="2030" y="1913"/>
                    <a:pt x="1965" y="1848"/>
                  </a:cubicBezTo>
                  <a:lnTo>
                    <a:pt x="1907" y="1790"/>
                  </a:lnTo>
                  <a:cubicBezTo>
                    <a:pt x="1956" y="1706"/>
                    <a:pt x="1993" y="1616"/>
                    <a:pt x="2018" y="1522"/>
                  </a:cubicBezTo>
                  <a:lnTo>
                    <a:pt x="2100" y="1522"/>
                  </a:lnTo>
                  <a:cubicBezTo>
                    <a:pt x="2192" y="1522"/>
                    <a:pt x="2267" y="1447"/>
                    <a:pt x="2267" y="1354"/>
                  </a:cubicBezTo>
                  <a:lnTo>
                    <a:pt x="2267" y="1166"/>
                  </a:lnTo>
                  <a:cubicBezTo>
                    <a:pt x="2267" y="1074"/>
                    <a:pt x="2192" y="998"/>
                    <a:pt x="2100" y="99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97" name="Google Shape;797;p51"/>
            <p:cNvSpPr/>
            <p:nvPr/>
          </p:nvSpPr>
          <p:spPr>
            <a:xfrm>
              <a:off x="3052895" y="3549082"/>
              <a:ext cx="84704" cy="66846"/>
            </a:xfrm>
            <a:custGeom>
              <a:rect b="b" l="l" r="r" t="t"/>
              <a:pathLst>
                <a:path extrusionOk="0" h="584" w="740">
                  <a:moveTo>
                    <a:pt x="628" y="39"/>
                  </a:moveTo>
                  <a:cubicBezTo>
                    <a:pt x="587" y="159"/>
                    <a:pt x="511" y="263"/>
                    <a:pt x="410" y="339"/>
                  </a:cubicBezTo>
                  <a:cubicBezTo>
                    <a:pt x="307" y="418"/>
                    <a:pt x="185" y="462"/>
                    <a:pt x="55" y="468"/>
                  </a:cubicBezTo>
                  <a:cubicBezTo>
                    <a:pt x="23" y="469"/>
                    <a:pt x="-1" y="496"/>
                    <a:pt x="0" y="528"/>
                  </a:cubicBezTo>
                  <a:cubicBezTo>
                    <a:pt x="1" y="559"/>
                    <a:pt x="27" y="584"/>
                    <a:pt x="58" y="584"/>
                  </a:cubicBezTo>
                  <a:cubicBezTo>
                    <a:pt x="59" y="584"/>
                    <a:pt x="60" y="584"/>
                    <a:pt x="60" y="583"/>
                  </a:cubicBezTo>
                  <a:cubicBezTo>
                    <a:pt x="213" y="577"/>
                    <a:pt x="358" y="524"/>
                    <a:pt x="480" y="432"/>
                  </a:cubicBezTo>
                  <a:cubicBezTo>
                    <a:pt x="600" y="341"/>
                    <a:pt x="689" y="218"/>
                    <a:pt x="737" y="77"/>
                  </a:cubicBezTo>
                  <a:cubicBezTo>
                    <a:pt x="748" y="47"/>
                    <a:pt x="731" y="14"/>
                    <a:pt x="701" y="3"/>
                  </a:cubicBezTo>
                  <a:cubicBezTo>
                    <a:pt x="671" y="-7"/>
                    <a:pt x="638" y="9"/>
                    <a:pt x="628" y="3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98" name="Google Shape;798;p51"/>
            <p:cNvSpPr/>
            <p:nvPr/>
          </p:nvSpPr>
          <p:spPr>
            <a:xfrm>
              <a:off x="2970023" y="3444004"/>
              <a:ext cx="171812" cy="90311"/>
            </a:xfrm>
            <a:custGeom>
              <a:rect b="b" l="l" r="r" t="t"/>
              <a:pathLst>
                <a:path extrusionOk="0" h="789" w="1501">
                  <a:moveTo>
                    <a:pt x="1501" y="730"/>
                  </a:moveTo>
                  <a:cubicBezTo>
                    <a:pt x="1496" y="534"/>
                    <a:pt x="1415" y="350"/>
                    <a:pt x="1275" y="213"/>
                  </a:cubicBezTo>
                  <a:cubicBezTo>
                    <a:pt x="1134" y="76"/>
                    <a:pt x="948" y="0"/>
                    <a:pt x="751" y="0"/>
                  </a:cubicBezTo>
                  <a:cubicBezTo>
                    <a:pt x="555" y="0"/>
                    <a:pt x="370" y="75"/>
                    <a:pt x="229" y="210"/>
                  </a:cubicBezTo>
                  <a:cubicBezTo>
                    <a:pt x="89" y="346"/>
                    <a:pt x="8" y="527"/>
                    <a:pt x="0" y="722"/>
                  </a:cubicBezTo>
                  <a:cubicBezTo>
                    <a:pt x="-1" y="754"/>
                    <a:pt x="24" y="781"/>
                    <a:pt x="56" y="782"/>
                  </a:cubicBezTo>
                  <a:cubicBezTo>
                    <a:pt x="88" y="783"/>
                    <a:pt x="115" y="758"/>
                    <a:pt x="116" y="726"/>
                  </a:cubicBezTo>
                  <a:cubicBezTo>
                    <a:pt x="122" y="562"/>
                    <a:pt x="191" y="408"/>
                    <a:pt x="310" y="294"/>
                  </a:cubicBezTo>
                  <a:cubicBezTo>
                    <a:pt x="429" y="179"/>
                    <a:pt x="585" y="116"/>
                    <a:pt x="751" y="116"/>
                  </a:cubicBezTo>
                  <a:cubicBezTo>
                    <a:pt x="917" y="116"/>
                    <a:pt x="1075" y="180"/>
                    <a:pt x="1194" y="296"/>
                  </a:cubicBezTo>
                  <a:cubicBezTo>
                    <a:pt x="1313" y="412"/>
                    <a:pt x="1381" y="567"/>
                    <a:pt x="1386" y="733"/>
                  </a:cubicBezTo>
                  <a:cubicBezTo>
                    <a:pt x="1386" y="765"/>
                    <a:pt x="1412" y="789"/>
                    <a:pt x="1443" y="789"/>
                  </a:cubicBezTo>
                  <a:cubicBezTo>
                    <a:pt x="1444" y="789"/>
                    <a:pt x="1445" y="789"/>
                    <a:pt x="1445" y="789"/>
                  </a:cubicBezTo>
                  <a:cubicBezTo>
                    <a:pt x="1477" y="788"/>
                    <a:pt x="1502" y="762"/>
                    <a:pt x="1501" y="73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799" name="Google Shape;799;p51"/>
          <p:cNvGrpSpPr/>
          <p:nvPr/>
        </p:nvGrpSpPr>
        <p:grpSpPr>
          <a:xfrm>
            <a:off x="3386442" y="3408177"/>
            <a:ext cx="453396" cy="408288"/>
            <a:chOff x="3386442" y="3408177"/>
            <a:chExt cx="453396" cy="408288"/>
          </a:xfrm>
        </p:grpSpPr>
        <p:sp>
          <p:nvSpPr>
            <p:cNvPr id="800" name="Google Shape;800;p51"/>
            <p:cNvSpPr/>
            <p:nvPr/>
          </p:nvSpPr>
          <p:spPr>
            <a:xfrm>
              <a:off x="3386442" y="3408177"/>
              <a:ext cx="453396" cy="408288"/>
            </a:xfrm>
            <a:custGeom>
              <a:rect b="b" l="l" r="r" t="t"/>
              <a:pathLst>
                <a:path extrusionOk="0" h="3567" w="3961">
                  <a:moveTo>
                    <a:pt x="3605" y="2889"/>
                  </a:moveTo>
                  <a:lnTo>
                    <a:pt x="356" y="2889"/>
                  </a:lnTo>
                  <a:cubicBezTo>
                    <a:pt x="224" y="2889"/>
                    <a:pt x="117" y="2781"/>
                    <a:pt x="117" y="2650"/>
                  </a:cubicBezTo>
                  <a:lnTo>
                    <a:pt x="117" y="2603"/>
                  </a:lnTo>
                  <a:lnTo>
                    <a:pt x="810" y="2603"/>
                  </a:lnTo>
                  <a:cubicBezTo>
                    <a:pt x="842" y="2603"/>
                    <a:pt x="868" y="2577"/>
                    <a:pt x="868" y="2545"/>
                  </a:cubicBezTo>
                  <a:cubicBezTo>
                    <a:pt x="868" y="2513"/>
                    <a:pt x="842" y="2487"/>
                    <a:pt x="810" y="2487"/>
                  </a:cubicBezTo>
                  <a:lnTo>
                    <a:pt x="117" y="2487"/>
                  </a:lnTo>
                  <a:lnTo>
                    <a:pt x="117" y="356"/>
                  </a:lnTo>
                  <a:cubicBezTo>
                    <a:pt x="117" y="224"/>
                    <a:pt x="224" y="116"/>
                    <a:pt x="356" y="116"/>
                  </a:cubicBezTo>
                  <a:lnTo>
                    <a:pt x="3605" y="116"/>
                  </a:lnTo>
                  <a:cubicBezTo>
                    <a:pt x="3737" y="116"/>
                    <a:pt x="3845" y="224"/>
                    <a:pt x="3845" y="356"/>
                  </a:cubicBezTo>
                  <a:lnTo>
                    <a:pt x="3845" y="2487"/>
                  </a:lnTo>
                  <a:lnTo>
                    <a:pt x="1059" y="2487"/>
                  </a:lnTo>
                  <a:cubicBezTo>
                    <a:pt x="1027" y="2487"/>
                    <a:pt x="1001" y="2513"/>
                    <a:pt x="1001" y="2545"/>
                  </a:cubicBezTo>
                  <a:cubicBezTo>
                    <a:pt x="1001" y="2577"/>
                    <a:pt x="1027" y="2603"/>
                    <a:pt x="1059" y="2603"/>
                  </a:cubicBezTo>
                  <a:lnTo>
                    <a:pt x="3845" y="2603"/>
                  </a:lnTo>
                  <a:lnTo>
                    <a:pt x="3845" y="2650"/>
                  </a:lnTo>
                  <a:cubicBezTo>
                    <a:pt x="3845" y="2781"/>
                    <a:pt x="3737" y="2889"/>
                    <a:pt x="3605" y="2889"/>
                  </a:cubicBezTo>
                  <a:moveTo>
                    <a:pt x="2445" y="3313"/>
                  </a:moveTo>
                  <a:lnTo>
                    <a:pt x="2586" y="3451"/>
                  </a:lnTo>
                  <a:lnTo>
                    <a:pt x="1391" y="3451"/>
                  </a:lnTo>
                  <a:lnTo>
                    <a:pt x="1532" y="3313"/>
                  </a:lnTo>
                  <a:cubicBezTo>
                    <a:pt x="1543" y="3302"/>
                    <a:pt x="1549" y="3287"/>
                    <a:pt x="1549" y="3272"/>
                  </a:cubicBezTo>
                  <a:lnTo>
                    <a:pt x="1549" y="3005"/>
                  </a:lnTo>
                  <a:lnTo>
                    <a:pt x="2428" y="3005"/>
                  </a:lnTo>
                  <a:lnTo>
                    <a:pt x="2428" y="3272"/>
                  </a:lnTo>
                  <a:cubicBezTo>
                    <a:pt x="2428" y="3287"/>
                    <a:pt x="2434" y="3302"/>
                    <a:pt x="2445" y="3313"/>
                  </a:cubicBezTo>
                  <a:moveTo>
                    <a:pt x="3605" y="0"/>
                  </a:moveTo>
                  <a:lnTo>
                    <a:pt x="356" y="0"/>
                  </a:lnTo>
                  <a:cubicBezTo>
                    <a:pt x="160" y="0"/>
                    <a:pt x="0" y="160"/>
                    <a:pt x="0" y="356"/>
                  </a:cubicBezTo>
                  <a:lnTo>
                    <a:pt x="0" y="2650"/>
                  </a:lnTo>
                  <a:cubicBezTo>
                    <a:pt x="0" y="2845"/>
                    <a:pt x="160" y="3005"/>
                    <a:pt x="356" y="3005"/>
                  </a:cubicBezTo>
                  <a:lnTo>
                    <a:pt x="1433" y="3005"/>
                  </a:lnTo>
                  <a:lnTo>
                    <a:pt x="1433" y="3247"/>
                  </a:lnTo>
                  <a:lnTo>
                    <a:pt x="1225" y="3451"/>
                  </a:lnTo>
                  <a:lnTo>
                    <a:pt x="1136" y="3451"/>
                  </a:lnTo>
                  <a:cubicBezTo>
                    <a:pt x="1104" y="3451"/>
                    <a:pt x="1078" y="3477"/>
                    <a:pt x="1078" y="3509"/>
                  </a:cubicBezTo>
                  <a:cubicBezTo>
                    <a:pt x="1078" y="3541"/>
                    <a:pt x="1104" y="3567"/>
                    <a:pt x="1136" y="3567"/>
                  </a:cubicBezTo>
                  <a:lnTo>
                    <a:pt x="2830" y="3567"/>
                  </a:lnTo>
                  <a:cubicBezTo>
                    <a:pt x="2862" y="3567"/>
                    <a:pt x="2888" y="3541"/>
                    <a:pt x="2888" y="3509"/>
                  </a:cubicBezTo>
                  <a:cubicBezTo>
                    <a:pt x="2888" y="3477"/>
                    <a:pt x="2862" y="3451"/>
                    <a:pt x="2830" y="3451"/>
                  </a:cubicBezTo>
                  <a:lnTo>
                    <a:pt x="2752" y="3451"/>
                  </a:lnTo>
                  <a:lnTo>
                    <a:pt x="2544" y="3247"/>
                  </a:lnTo>
                  <a:lnTo>
                    <a:pt x="2544" y="3005"/>
                  </a:lnTo>
                  <a:lnTo>
                    <a:pt x="3605" y="3005"/>
                  </a:lnTo>
                  <a:cubicBezTo>
                    <a:pt x="3801" y="3005"/>
                    <a:pt x="3961" y="2845"/>
                    <a:pt x="3961" y="2650"/>
                  </a:cubicBezTo>
                  <a:lnTo>
                    <a:pt x="3961" y="356"/>
                  </a:lnTo>
                  <a:cubicBezTo>
                    <a:pt x="3961" y="160"/>
                    <a:pt x="3801" y="0"/>
                    <a:pt x="3605"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1" name="Google Shape;801;p51"/>
            <p:cNvSpPr/>
            <p:nvPr/>
          </p:nvSpPr>
          <p:spPr>
            <a:xfrm>
              <a:off x="3607013" y="3712535"/>
              <a:ext cx="13278" cy="16139"/>
            </a:xfrm>
            <a:custGeom>
              <a:rect b="b" l="l" r="r" t="t"/>
              <a:pathLst>
                <a:path extrusionOk="0" h="141" w="116">
                  <a:moveTo>
                    <a:pt x="58" y="0"/>
                  </a:moveTo>
                  <a:cubicBezTo>
                    <a:pt x="26" y="0"/>
                    <a:pt x="0" y="26"/>
                    <a:pt x="0" y="58"/>
                  </a:cubicBezTo>
                  <a:lnTo>
                    <a:pt x="0" y="84"/>
                  </a:lnTo>
                  <a:cubicBezTo>
                    <a:pt x="0" y="115"/>
                    <a:pt x="26" y="141"/>
                    <a:pt x="58" y="141"/>
                  </a:cubicBezTo>
                  <a:cubicBezTo>
                    <a:pt x="90" y="141"/>
                    <a:pt x="116" y="115"/>
                    <a:pt x="116" y="84"/>
                  </a:cubicBezTo>
                  <a:lnTo>
                    <a:pt x="116" y="58"/>
                  </a:lnTo>
                  <a:cubicBezTo>
                    <a:pt x="116" y="26"/>
                    <a:pt x="90" y="0"/>
                    <a:pt x="58" y="0"/>
                  </a:cubicBezTo>
                  <a:close/>
                </a:path>
              </a:pathLst>
            </a:custGeom>
            <a:solidFill>
              <a:schemeClr val="dk2"/>
            </a:solidFill>
            <a:ln>
              <a:noFill/>
            </a:ln>
          </p:spPr>
          <p:txBody>
            <a:bodyPr anchorCtr="1" anchor="ctr" bIns="5750" lIns="90000" spcFirstLastPara="1" rIns="90000" wrap="square" tIns="575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2" name="Google Shape;802;p51"/>
            <p:cNvSpPr/>
            <p:nvPr/>
          </p:nvSpPr>
          <p:spPr>
            <a:xfrm>
              <a:off x="3486712" y="3430383"/>
              <a:ext cx="253426" cy="253306"/>
            </a:xfrm>
            <a:custGeom>
              <a:rect b="b" l="l" r="r" t="t"/>
              <a:pathLst>
                <a:path extrusionOk="0" h="2213" w="2214">
                  <a:moveTo>
                    <a:pt x="1107" y="2213"/>
                  </a:moveTo>
                  <a:cubicBezTo>
                    <a:pt x="1718" y="2213"/>
                    <a:pt x="2214" y="1717"/>
                    <a:pt x="2214" y="1106"/>
                  </a:cubicBezTo>
                  <a:cubicBezTo>
                    <a:pt x="2214" y="496"/>
                    <a:pt x="1718" y="0"/>
                    <a:pt x="1107" y="0"/>
                  </a:cubicBezTo>
                  <a:cubicBezTo>
                    <a:pt x="658" y="0"/>
                    <a:pt x="257" y="268"/>
                    <a:pt x="85" y="682"/>
                  </a:cubicBezTo>
                  <a:cubicBezTo>
                    <a:pt x="72" y="712"/>
                    <a:pt x="86" y="746"/>
                    <a:pt x="116" y="758"/>
                  </a:cubicBezTo>
                  <a:cubicBezTo>
                    <a:pt x="146" y="771"/>
                    <a:pt x="180" y="756"/>
                    <a:pt x="192" y="727"/>
                  </a:cubicBezTo>
                  <a:cubicBezTo>
                    <a:pt x="346" y="356"/>
                    <a:pt x="705" y="116"/>
                    <a:pt x="1107" y="116"/>
                  </a:cubicBezTo>
                  <a:cubicBezTo>
                    <a:pt x="1654" y="116"/>
                    <a:pt x="2098" y="560"/>
                    <a:pt x="2098" y="1106"/>
                  </a:cubicBezTo>
                  <a:cubicBezTo>
                    <a:pt x="2098" y="1653"/>
                    <a:pt x="1654" y="2097"/>
                    <a:pt x="1107" y="2097"/>
                  </a:cubicBezTo>
                  <a:cubicBezTo>
                    <a:pt x="561" y="2097"/>
                    <a:pt x="117" y="1653"/>
                    <a:pt x="117" y="1106"/>
                  </a:cubicBezTo>
                  <a:cubicBezTo>
                    <a:pt x="117" y="1056"/>
                    <a:pt x="120" y="1006"/>
                    <a:pt x="128" y="956"/>
                  </a:cubicBezTo>
                  <a:cubicBezTo>
                    <a:pt x="133" y="924"/>
                    <a:pt x="111" y="895"/>
                    <a:pt x="79" y="890"/>
                  </a:cubicBezTo>
                  <a:cubicBezTo>
                    <a:pt x="47" y="885"/>
                    <a:pt x="18" y="907"/>
                    <a:pt x="13" y="939"/>
                  </a:cubicBezTo>
                  <a:cubicBezTo>
                    <a:pt x="5" y="994"/>
                    <a:pt x="0" y="1050"/>
                    <a:pt x="0" y="1106"/>
                  </a:cubicBezTo>
                  <a:cubicBezTo>
                    <a:pt x="0" y="1717"/>
                    <a:pt x="497" y="2213"/>
                    <a:pt x="1107" y="221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3" name="Google Shape;803;p51"/>
            <p:cNvSpPr/>
            <p:nvPr/>
          </p:nvSpPr>
          <p:spPr>
            <a:xfrm>
              <a:off x="3538220" y="3505586"/>
              <a:ext cx="150750" cy="115035"/>
            </a:xfrm>
            <a:custGeom>
              <a:rect b="b" l="l" r="r" t="t"/>
              <a:pathLst>
                <a:path extrusionOk="0" h="1005" w="1317">
                  <a:moveTo>
                    <a:pt x="1259" y="331"/>
                  </a:moveTo>
                  <a:cubicBezTo>
                    <a:pt x="1291" y="331"/>
                    <a:pt x="1317" y="305"/>
                    <a:pt x="1317" y="273"/>
                  </a:cubicBezTo>
                  <a:lnTo>
                    <a:pt x="1317" y="83"/>
                  </a:lnTo>
                  <a:cubicBezTo>
                    <a:pt x="1317" y="55"/>
                    <a:pt x="1304" y="30"/>
                    <a:pt x="1282" y="15"/>
                  </a:cubicBezTo>
                  <a:cubicBezTo>
                    <a:pt x="1259" y="-1"/>
                    <a:pt x="1231" y="-4"/>
                    <a:pt x="1206" y="5"/>
                  </a:cubicBezTo>
                  <a:lnTo>
                    <a:pt x="1149" y="27"/>
                  </a:lnTo>
                  <a:lnTo>
                    <a:pt x="869" y="27"/>
                  </a:lnTo>
                  <a:cubicBezTo>
                    <a:pt x="787" y="27"/>
                    <a:pt x="710" y="62"/>
                    <a:pt x="655" y="121"/>
                  </a:cubicBezTo>
                  <a:cubicBezTo>
                    <a:pt x="601" y="62"/>
                    <a:pt x="524" y="27"/>
                    <a:pt x="442" y="27"/>
                  </a:cubicBezTo>
                  <a:lnTo>
                    <a:pt x="168" y="27"/>
                  </a:lnTo>
                  <a:lnTo>
                    <a:pt x="111" y="5"/>
                  </a:lnTo>
                  <a:cubicBezTo>
                    <a:pt x="86" y="-4"/>
                    <a:pt x="58" y="-1"/>
                    <a:pt x="36" y="15"/>
                  </a:cubicBezTo>
                  <a:cubicBezTo>
                    <a:pt x="13" y="30"/>
                    <a:pt x="0" y="55"/>
                    <a:pt x="0" y="83"/>
                  </a:cubicBezTo>
                  <a:lnTo>
                    <a:pt x="0" y="451"/>
                  </a:lnTo>
                  <a:cubicBezTo>
                    <a:pt x="0" y="570"/>
                    <a:pt x="45" y="684"/>
                    <a:pt x="126" y="772"/>
                  </a:cubicBezTo>
                  <a:cubicBezTo>
                    <a:pt x="207" y="859"/>
                    <a:pt x="317" y="913"/>
                    <a:pt x="435" y="922"/>
                  </a:cubicBezTo>
                  <a:lnTo>
                    <a:pt x="511" y="928"/>
                  </a:lnTo>
                  <a:lnTo>
                    <a:pt x="595" y="985"/>
                  </a:lnTo>
                  <a:cubicBezTo>
                    <a:pt x="614" y="998"/>
                    <a:pt x="636" y="1005"/>
                    <a:pt x="659" y="1005"/>
                  </a:cubicBezTo>
                  <a:cubicBezTo>
                    <a:pt x="681" y="1005"/>
                    <a:pt x="703" y="998"/>
                    <a:pt x="722" y="985"/>
                  </a:cubicBezTo>
                  <a:lnTo>
                    <a:pt x="806" y="928"/>
                  </a:lnTo>
                  <a:lnTo>
                    <a:pt x="882" y="922"/>
                  </a:lnTo>
                  <a:cubicBezTo>
                    <a:pt x="1098" y="905"/>
                    <a:pt x="1274" y="744"/>
                    <a:pt x="1310" y="531"/>
                  </a:cubicBezTo>
                  <a:cubicBezTo>
                    <a:pt x="1316" y="499"/>
                    <a:pt x="1294" y="469"/>
                    <a:pt x="1263" y="464"/>
                  </a:cubicBezTo>
                  <a:cubicBezTo>
                    <a:pt x="1231" y="458"/>
                    <a:pt x="1201" y="480"/>
                    <a:pt x="1196" y="511"/>
                  </a:cubicBezTo>
                  <a:cubicBezTo>
                    <a:pt x="1168" y="672"/>
                    <a:pt x="1035" y="793"/>
                    <a:pt x="873" y="806"/>
                  </a:cubicBezTo>
                  <a:lnTo>
                    <a:pt x="782" y="813"/>
                  </a:lnTo>
                  <a:cubicBezTo>
                    <a:pt x="772" y="814"/>
                    <a:pt x="762" y="818"/>
                    <a:pt x="754" y="823"/>
                  </a:cubicBezTo>
                  <a:lnTo>
                    <a:pt x="659" y="888"/>
                  </a:lnTo>
                  <a:lnTo>
                    <a:pt x="563" y="823"/>
                  </a:lnTo>
                  <a:cubicBezTo>
                    <a:pt x="555" y="818"/>
                    <a:pt x="545" y="814"/>
                    <a:pt x="535" y="813"/>
                  </a:cubicBezTo>
                  <a:lnTo>
                    <a:pt x="445" y="806"/>
                  </a:lnTo>
                  <a:cubicBezTo>
                    <a:pt x="260" y="792"/>
                    <a:pt x="116" y="636"/>
                    <a:pt x="116" y="451"/>
                  </a:cubicBezTo>
                  <a:lnTo>
                    <a:pt x="116" y="131"/>
                  </a:lnTo>
                  <a:lnTo>
                    <a:pt x="137" y="139"/>
                  </a:lnTo>
                  <a:cubicBezTo>
                    <a:pt x="144" y="142"/>
                    <a:pt x="151" y="143"/>
                    <a:pt x="158" y="143"/>
                  </a:cubicBezTo>
                  <a:lnTo>
                    <a:pt x="442" y="143"/>
                  </a:lnTo>
                  <a:cubicBezTo>
                    <a:pt x="506" y="143"/>
                    <a:pt x="564" y="178"/>
                    <a:pt x="594" y="234"/>
                  </a:cubicBezTo>
                  <a:cubicBezTo>
                    <a:pt x="606" y="257"/>
                    <a:pt x="629" y="271"/>
                    <a:pt x="654" y="271"/>
                  </a:cubicBezTo>
                  <a:cubicBezTo>
                    <a:pt x="679" y="271"/>
                    <a:pt x="702" y="259"/>
                    <a:pt x="715" y="237"/>
                  </a:cubicBezTo>
                  <a:lnTo>
                    <a:pt x="720" y="228"/>
                  </a:lnTo>
                  <a:cubicBezTo>
                    <a:pt x="751" y="176"/>
                    <a:pt x="808" y="143"/>
                    <a:pt x="869" y="143"/>
                  </a:cubicBezTo>
                  <a:lnTo>
                    <a:pt x="1160" y="143"/>
                  </a:lnTo>
                  <a:cubicBezTo>
                    <a:pt x="1166" y="143"/>
                    <a:pt x="1173" y="142"/>
                    <a:pt x="1180" y="139"/>
                  </a:cubicBezTo>
                  <a:lnTo>
                    <a:pt x="1201" y="131"/>
                  </a:lnTo>
                  <a:lnTo>
                    <a:pt x="1201" y="273"/>
                  </a:lnTo>
                  <a:cubicBezTo>
                    <a:pt x="1201" y="305"/>
                    <a:pt x="1227" y="331"/>
                    <a:pt x="1259" y="33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4" name="Google Shape;804;p51"/>
            <p:cNvSpPr/>
            <p:nvPr/>
          </p:nvSpPr>
          <p:spPr>
            <a:xfrm>
              <a:off x="3619833" y="3535804"/>
              <a:ext cx="46702" cy="43725"/>
            </a:xfrm>
            <a:custGeom>
              <a:rect b="b" l="l" r="r" t="t"/>
              <a:pathLst>
                <a:path extrusionOk="0" h="382" w="408">
                  <a:moveTo>
                    <a:pt x="291" y="139"/>
                  </a:moveTo>
                  <a:cubicBezTo>
                    <a:pt x="291" y="209"/>
                    <a:pt x="234" y="266"/>
                    <a:pt x="164" y="266"/>
                  </a:cubicBezTo>
                  <a:lnTo>
                    <a:pt x="116" y="266"/>
                  </a:lnTo>
                  <a:lnTo>
                    <a:pt x="116" y="243"/>
                  </a:lnTo>
                  <a:cubicBezTo>
                    <a:pt x="116" y="173"/>
                    <a:pt x="173" y="116"/>
                    <a:pt x="243" y="116"/>
                  </a:cubicBezTo>
                  <a:lnTo>
                    <a:pt x="291" y="116"/>
                  </a:lnTo>
                  <a:lnTo>
                    <a:pt x="291" y="139"/>
                  </a:lnTo>
                  <a:moveTo>
                    <a:pt x="243" y="0"/>
                  </a:moveTo>
                  <a:cubicBezTo>
                    <a:pt x="109" y="0"/>
                    <a:pt x="0" y="109"/>
                    <a:pt x="0" y="243"/>
                  </a:cubicBezTo>
                  <a:lnTo>
                    <a:pt x="0" y="324"/>
                  </a:lnTo>
                  <a:cubicBezTo>
                    <a:pt x="0" y="356"/>
                    <a:pt x="26" y="382"/>
                    <a:pt x="58" y="382"/>
                  </a:cubicBezTo>
                  <a:lnTo>
                    <a:pt x="164" y="382"/>
                  </a:lnTo>
                  <a:cubicBezTo>
                    <a:pt x="299" y="382"/>
                    <a:pt x="408" y="273"/>
                    <a:pt x="408" y="139"/>
                  </a:cubicBezTo>
                  <a:lnTo>
                    <a:pt x="408" y="58"/>
                  </a:lnTo>
                  <a:cubicBezTo>
                    <a:pt x="408" y="26"/>
                    <a:pt x="382" y="0"/>
                    <a:pt x="349" y="0"/>
                  </a:cubicBezTo>
                  <a:lnTo>
                    <a:pt x="243" y="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5" name="Google Shape;805;p51"/>
            <p:cNvSpPr/>
            <p:nvPr/>
          </p:nvSpPr>
          <p:spPr>
            <a:xfrm>
              <a:off x="3560770" y="3535804"/>
              <a:ext cx="46587" cy="43725"/>
            </a:xfrm>
            <a:custGeom>
              <a:rect b="b" l="l" r="r" t="t"/>
              <a:pathLst>
                <a:path extrusionOk="0" h="382" w="407">
                  <a:moveTo>
                    <a:pt x="291" y="266"/>
                  </a:moveTo>
                  <a:lnTo>
                    <a:pt x="243" y="266"/>
                  </a:lnTo>
                  <a:cubicBezTo>
                    <a:pt x="173" y="266"/>
                    <a:pt x="116" y="209"/>
                    <a:pt x="116" y="139"/>
                  </a:cubicBezTo>
                  <a:lnTo>
                    <a:pt x="116" y="116"/>
                  </a:lnTo>
                  <a:lnTo>
                    <a:pt x="164" y="116"/>
                  </a:lnTo>
                  <a:cubicBezTo>
                    <a:pt x="234" y="116"/>
                    <a:pt x="291" y="173"/>
                    <a:pt x="291" y="243"/>
                  </a:cubicBezTo>
                  <a:lnTo>
                    <a:pt x="291" y="266"/>
                  </a:lnTo>
                  <a:moveTo>
                    <a:pt x="164" y="0"/>
                  </a:moveTo>
                  <a:lnTo>
                    <a:pt x="58" y="0"/>
                  </a:lnTo>
                  <a:cubicBezTo>
                    <a:pt x="26" y="0"/>
                    <a:pt x="0" y="26"/>
                    <a:pt x="0" y="58"/>
                  </a:cubicBezTo>
                  <a:lnTo>
                    <a:pt x="0" y="139"/>
                  </a:lnTo>
                  <a:cubicBezTo>
                    <a:pt x="0" y="273"/>
                    <a:pt x="109" y="382"/>
                    <a:pt x="243" y="382"/>
                  </a:cubicBezTo>
                  <a:lnTo>
                    <a:pt x="349" y="382"/>
                  </a:lnTo>
                  <a:cubicBezTo>
                    <a:pt x="381" y="382"/>
                    <a:pt x="407" y="356"/>
                    <a:pt x="407" y="324"/>
                  </a:cubicBezTo>
                  <a:lnTo>
                    <a:pt x="407" y="243"/>
                  </a:lnTo>
                  <a:cubicBezTo>
                    <a:pt x="407" y="109"/>
                    <a:pt x="298" y="0"/>
                    <a:pt x="16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806" name="Google Shape;806;p51"/>
          <p:cNvGrpSpPr/>
          <p:nvPr/>
        </p:nvGrpSpPr>
        <p:grpSpPr>
          <a:xfrm>
            <a:off x="4025720" y="3396731"/>
            <a:ext cx="453281" cy="431181"/>
            <a:chOff x="4025720" y="3396731"/>
            <a:chExt cx="453281" cy="431181"/>
          </a:xfrm>
        </p:grpSpPr>
        <p:sp>
          <p:nvSpPr>
            <p:cNvPr id="807" name="Google Shape;807;p51"/>
            <p:cNvSpPr/>
            <p:nvPr/>
          </p:nvSpPr>
          <p:spPr>
            <a:xfrm>
              <a:off x="4025720" y="3396731"/>
              <a:ext cx="453281" cy="355635"/>
            </a:xfrm>
            <a:custGeom>
              <a:rect b="b" l="l" r="r" t="t"/>
              <a:pathLst>
                <a:path extrusionOk="0" h="3107" w="3960">
                  <a:moveTo>
                    <a:pt x="116" y="507"/>
                  </a:moveTo>
                  <a:lnTo>
                    <a:pt x="116" y="326"/>
                  </a:lnTo>
                  <a:cubicBezTo>
                    <a:pt x="116" y="210"/>
                    <a:pt x="210" y="116"/>
                    <a:pt x="326" y="116"/>
                  </a:cubicBezTo>
                  <a:lnTo>
                    <a:pt x="3634" y="116"/>
                  </a:lnTo>
                  <a:cubicBezTo>
                    <a:pt x="3750" y="116"/>
                    <a:pt x="3844" y="210"/>
                    <a:pt x="3844" y="326"/>
                  </a:cubicBezTo>
                  <a:lnTo>
                    <a:pt x="3844" y="507"/>
                  </a:lnTo>
                  <a:lnTo>
                    <a:pt x="116" y="507"/>
                  </a:lnTo>
                  <a:moveTo>
                    <a:pt x="3634" y="0"/>
                  </a:moveTo>
                  <a:lnTo>
                    <a:pt x="326" y="0"/>
                  </a:lnTo>
                  <a:cubicBezTo>
                    <a:pt x="146" y="0"/>
                    <a:pt x="0" y="146"/>
                    <a:pt x="0" y="326"/>
                  </a:cubicBezTo>
                  <a:lnTo>
                    <a:pt x="0" y="2782"/>
                  </a:lnTo>
                  <a:cubicBezTo>
                    <a:pt x="0" y="2961"/>
                    <a:pt x="146" y="3107"/>
                    <a:pt x="326" y="3107"/>
                  </a:cubicBezTo>
                  <a:lnTo>
                    <a:pt x="2038" y="3107"/>
                  </a:lnTo>
                  <a:cubicBezTo>
                    <a:pt x="2070" y="3107"/>
                    <a:pt x="2096" y="3081"/>
                    <a:pt x="2096" y="3049"/>
                  </a:cubicBezTo>
                  <a:cubicBezTo>
                    <a:pt x="2096" y="3017"/>
                    <a:pt x="2070" y="2991"/>
                    <a:pt x="2038" y="2991"/>
                  </a:cubicBezTo>
                  <a:lnTo>
                    <a:pt x="326" y="2991"/>
                  </a:lnTo>
                  <a:cubicBezTo>
                    <a:pt x="210" y="2991"/>
                    <a:pt x="116" y="2897"/>
                    <a:pt x="116" y="2782"/>
                  </a:cubicBezTo>
                  <a:lnTo>
                    <a:pt x="116" y="623"/>
                  </a:lnTo>
                  <a:lnTo>
                    <a:pt x="3844" y="623"/>
                  </a:lnTo>
                  <a:lnTo>
                    <a:pt x="3844" y="954"/>
                  </a:lnTo>
                  <a:cubicBezTo>
                    <a:pt x="3844" y="986"/>
                    <a:pt x="3870" y="1012"/>
                    <a:pt x="3902" y="1012"/>
                  </a:cubicBezTo>
                  <a:cubicBezTo>
                    <a:pt x="3934" y="1012"/>
                    <a:pt x="3960" y="986"/>
                    <a:pt x="3960" y="954"/>
                  </a:cubicBezTo>
                  <a:lnTo>
                    <a:pt x="3960" y="326"/>
                  </a:lnTo>
                  <a:cubicBezTo>
                    <a:pt x="3960" y="146"/>
                    <a:pt x="3814" y="0"/>
                    <a:pt x="363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8" name="Google Shape;808;p51"/>
            <p:cNvSpPr/>
            <p:nvPr/>
          </p:nvSpPr>
          <p:spPr>
            <a:xfrm>
              <a:off x="4068759" y="3427293"/>
              <a:ext cx="17742" cy="13278"/>
            </a:xfrm>
            <a:custGeom>
              <a:rect b="b" l="l" r="r" t="t"/>
              <a:pathLst>
                <a:path extrusionOk="0" h="116" w="155">
                  <a:moveTo>
                    <a:pt x="97" y="0"/>
                  </a:moveTo>
                  <a:lnTo>
                    <a:pt x="58" y="0"/>
                  </a:lnTo>
                  <a:cubicBezTo>
                    <a:pt x="26" y="0"/>
                    <a:pt x="0" y="26"/>
                    <a:pt x="0" y="58"/>
                  </a:cubicBezTo>
                  <a:cubicBezTo>
                    <a:pt x="0" y="90"/>
                    <a:pt x="26" y="116"/>
                    <a:pt x="58" y="116"/>
                  </a:cubicBezTo>
                  <a:lnTo>
                    <a:pt x="97" y="116"/>
                  </a:lnTo>
                  <a:cubicBezTo>
                    <a:pt x="130" y="116"/>
                    <a:pt x="155" y="90"/>
                    <a:pt x="155" y="58"/>
                  </a:cubicBezTo>
                  <a:cubicBezTo>
                    <a:pt x="155" y="26"/>
                    <a:pt x="130" y="0"/>
                    <a:pt x="9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9" name="Google Shape;809;p51"/>
            <p:cNvSpPr/>
            <p:nvPr/>
          </p:nvSpPr>
          <p:spPr>
            <a:xfrm>
              <a:off x="4111568" y="3427293"/>
              <a:ext cx="17857" cy="13278"/>
            </a:xfrm>
            <a:custGeom>
              <a:rect b="b" l="l" r="r" t="t"/>
              <a:pathLst>
                <a:path extrusionOk="0" h="116" w="156">
                  <a:moveTo>
                    <a:pt x="98" y="0"/>
                  </a:moveTo>
                  <a:lnTo>
                    <a:pt x="58" y="0"/>
                  </a:lnTo>
                  <a:cubicBezTo>
                    <a:pt x="26" y="0"/>
                    <a:pt x="0" y="26"/>
                    <a:pt x="0" y="58"/>
                  </a:cubicBezTo>
                  <a:cubicBezTo>
                    <a:pt x="0" y="90"/>
                    <a:pt x="26" y="116"/>
                    <a:pt x="58" y="116"/>
                  </a:cubicBezTo>
                  <a:lnTo>
                    <a:pt x="98" y="116"/>
                  </a:lnTo>
                  <a:cubicBezTo>
                    <a:pt x="130" y="116"/>
                    <a:pt x="156" y="90"/>
                    <a:pt x="156" y="58"/>
                  </a:cubicBezTo>
                  <a:cubicBezTo>
                    <a:pt x="156" y="26"/>
                    <a:pt x="130" y="0"/>
                    <a:pt x="98"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0" name="Google Shape;810;p51"/>
            <p:cNvSpPr/>
            <p:nvPr/>
          </p:nvSpPr>
          <p:spPr>
            <a:xfrm>
              <a:off x="4154377" y="3427293"/>
              <a:ext cx="17857" cy="13278"/>
            </a:xfrm>
            <a:custGeom>
              <a:rect b="b" l="l" r="r" t="t"/>
              <a:pathLst>
                <a:path extrusionOk="0" h="116" w="156">
                  <a:moveTo>
                    <a:pt x="98" y="0"/>
                  </a:moveTo>
                  <a:lnTo>
                    <a:pt x="59" y="0"/>
                  </a:lnTo>
                  <a:cubicBezTo>
                    <a:pt x="26" y="0"/>
                    <a:pt x="0" y="26"/>
                    <a:pt x="0" y="58"/>
                  </a:cubicBezTo>
                  <a:cubicBezTo>
                    <a:pt x="0" y="90"/>
                    <a:pt x="26" y="116"/>
                    <a:pt x="59" y="116"/>
                  </a:cubicBezTo>
                  <a:lnTo>
                    <a:pt x="98" y="116"/>
                  </a:lnTo>
                  <a:cubicBezTo>
                    <a:pt x="130" y="116"/>
                    <a:pt x="156" y="90"/>
                    <a:pt x="156" y="58"/>
                  </a:cubicBezTo>
                  <a:cubicBezTo>
                    <a:pt x="156" y="26"/>
                    <a:pt x="130" y="0"/>
                    <a:pt x="98"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1" name="Google Shape;811;p51"/>
            <p:cNvSpPr/>
            <p:nvPr/>
          </p:nvSpPr>
          <p:spPr>
            <a:xfrm>
              <a:off x="4057656" y="3493109"/>
              <a:ext cx="205121" cy="143536"/>
            </a:xfrm>
            <a:custGeom>
              <a:rect b="b" l="l" r="r" t="t"/>
              <a:pathLst>
                <a:path extrusionOk="0" h="1254" w="1792">
                  <a:moveTo>
                    <a:pt x="116" y="1086"/>
                  </a:moveTo>
                  <a:lnTo>
                    <a:pt x="116" y="167"/>
                  </a:lnTo>
                  <a:lnTo>
                    <a:pt x="793" y="627"/>
                  </a:lnTo>
                  <a:lnTo>
                    <a:pt x="116" y="1086"/>
                  </a:lnTo>
                  <a:moveTo>
                    <a:pt x="1545" y="1138"/>
                  </a:moveTo>
                  <a:lnTo>
                    <a:pt x="247" y="1138"/>
                  </a:lnTo>
                  <a:lnTo>
                    <a:pt x="896" y="697"/>
                  </a:lnTo>
                  <a:lnTo>
                    <a:pt x="1545" y="1138"/>
                  </a:lnTo>
                  <a:moveTo>
                    <a:pt x="1676" y="167"/>
                  </a:moveTo>
                  <a:lnTo>
                    <a:pt x="1676" y="1086"/>
                  </a:lnTo>
                  <a:lnTo>
                    <a:pt x="999" y="627"/>
                  </a:lnTo>
                  <a:lnTo>
                    <a:pt x="1676" y="167"/>
                  </a:lnTo>
                  <a:moveTo>
                    <a:pt x="1792" y="87"/>
                  </a:moveTo>
                  <a:cubicBezTo>
                    <a:pt x="1792" y="39"/>
                    <a:pt x="1753" y="0"/>
                    <a:pt x="1705" y="0"/>
                  </a:cubicBezTo>
                  <a:lnTo>
                    <a:pt x="1382" y="0"/>
                  </a:lnTo>
                  <a:cubicBezTo>
                    <a:pt x="1350" y="0"/>
                    <a:pt x="1324" y="26"/>
                    <a:pt x="1324" y="58"/>
                  </a:cubicBezTo>
                  <a:cubicBezTo>
                    <a:pt x="1324" y="90"/>
                    <a:pt x="1350" y="116"/>
                    <a:pt x="1382" y="116"/>
                  </a:cubicBezTo>
                  <a:lnTo>
                    <a:pt x="1545" y="116"/>
                  </a:lnTo>
                  <a:lnTo>
                    <a:pt x="896" y="557"/>
                  </a:lnTo>
                  <a:lnTo>
                    <a:pt x="247" y="116"/>
                  </a:lnTo>
                  <a:lnTo>
                    <a:pt x="1135" y="116"/>
                  </a:lnTo>
                  <a:cubicBezTo>
                    <a:pt x="1167" y="116"/>
                    <a:pt x="1193" y="90"/>
                    <a:pt x="1193" y="58"/>
                  </a:cubicBezTo>
                  <a:cubicBezTo>
                    <a:pt x="1193" y="26"/>
                    <a:pt x="1167" y="0"/>
                    <a:pt x="1135" y="0"/>
                  </a:cubicBezTo>
                  <a:lnTo>
                    <a:pt x="87" y="0"/>
                  </a:lnTo>
                  <a:cubicBezTo>
                    <a:pt x="39" y="0"/>
                    <a:pt x="0" y="39"/>
                    <a:pt x="0" y="87"/>
                  </a:cubicBezTo>
                  <a:lnTo>
                    <a:pt x="0" y="1167"/>
                  </a:lnTo>
                  <a:cubicBezTo>
                    <a:pt x="0" y="1215"/>
                    <a:pt x="39" y="1254"/>
                    <a:pt x="87" y="1254"/>
                  </a:cubicBezTo>
                  <a:lnTo>
                    <a:pt x="1705" y="1254"/>
                  </a:lnTo>
                  <a:cubicBezTo>
                    <a:pt x="1753" y="1254"/>
                    <a:pt x="1792" y="1215"/>
                    <a:pt x="1792" y="1167"/>
                  </a:cubicBezTo>
                  <a:lnTo>
                    <a:pt x="1792" y="87"/>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2" name="Google Shape;812;p51"/>
            <p:cNvSpPr/>
            <p:nvPr/>
          </p:nvSpPr>
          <p:spPr>
            <a:xfrm>
              <a:off x="4059373" y="3661370"/>
              <a:ext cx="22664" cy="13278"/>
            </a:xfrm>
            <a:custGeom>
              <a:rect b="b" l="l" r="r" t="t"/>
              <a:pathLst>
                <a:path extrusionOk="0" h="116" w="198">
                  <a:moveTo>
                    <a:pt x="58" y="116"/>
                  </a:moveTo>
                  <a:lnTo>
                    <a:pt x="140" y="116"/>
                  </a:lnTo>
                  <a:cubicBezTo>
                    <a:pt x="172" y="116"/>
                    <a:pt x="198" y="90"/>
                    <a:pt x="198" y="58"/>
                  </a:cubicBezTo>
                  <a:cubicBezTo>
                    <a:pt x="198" y="26"/>
                    <a:pt x="172" y="0"/>
                    <a:pt x="140"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3" name="Google Shape;813;p51"/>
            <p:cNvSpPr/>
            <p:nvPr/>
          </p:nvSpPr>
          <p:spPr>
            <a:xfrm>
              <a:off x="4099435" y="3661370"/>
              <a:ext cx="163342" cy="13278"/>
            </a:xfrm>
            <a:custGeom>
              <a:rect b="b" l="l" r="r" t="t"/>
              <a:pathLst>
                <a:path extrusionOk="0" h="116" w="1427">
                  <a:moveTo>
                    <a:pt x="1369" y="0"/>
                  </a:moveTo>
                  <a:lnTo>
                    <a:pt x="58" y="0"/>
                  </a:lnTo>
                  <a:cubicBezTo>
                    <a:pt x="26" y="0"/>
                    <a:pt x="0" y="26"/>
                    <a:pt x="0" y="58"/>
                  </a:cubicBezTo>
                  <a:cubicBezTo>
                    <a:pt x="0" y="90"/>
                    <a:pt x="26" y="116"/>
                    <a:pt x="58" y="116"/>
                  </a:cubicBezTo>
                  <a:lnTo>
                    <a:pt x="1369" y="116"/>
                  </a:lnTo>
                  <a:cubicBezTo>
                    <a:pt x="1401" y="116"/>
                    <a:pt x="1427" y="90"/>
                    <a:pt x="1427" y="58"/>
                  </a:cubicBezTo>
                  <a:cubicBezTo>
                    <a:pt x="1427" y="26"/>
                    <a:pt x="1401" y="0"/>
                    <a:pt x="1369"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4" name="Google Shape;814;p51"/>
            <p:cNvSpPr/>
            <p:nvPr/>
          </p:nvSpPr>
          <p:spPr>
            <a:xfrm>
              <a:off x="4059373" y="3693763"/>
              <a:ext cx="203404" cy="13278"/>
            </a:xfrm>
            <a:custGeom>
              <a:rect b="b" l="l" r="r" t="t"/>
              <a:pathLst>
                <a:path extrusionOk="0" h="116" w="1777">
                  <a:moveTo>
                    <a:pt x="58" y="116"/>
                  </a:moveTo>
                  <a:lnTo>
                    <a:pt x="1719" y="116"/>
                  </a:lnTo>
                  <a:cubicBezTo>
                    <a:pt x="1751" y="116"/>
                    <a:pt x="1777" y="90"/>
                    <a:pt x="1777" y="58"/>
                  </a:cubicBezTo>
                  <a:cubicBezTo>
                    <a:pt x="1777" y="25"/>
                    <a:pt x="1751" y="0"/>
                    <a:pt x="1719" y="0"/>
                  </a:cubicBezTo>
                  <a:lnTo>
                    <a:pt x="58" y="0"/>
                  </a:lnTo>
                  <a:cubicBezTo>
                    <a:pt x="26" y="0"/>
                    <a:pt x="0" y="25"/>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5" name="Google Shape;815;p51"/>
            <p:cNvSpPr/>
            <p:nvPr/>
          </p:nvSpPr>
          <p:spPr>
            <a:xfrm>
              <a:off x="4278914" y="3517032"/>
              <a:ext cx="200085" cy="310880"/>
            </a:xfrm>
            <a:custGeom>
              <a:rect b="b" l="l" r="r" t="t"/>
              <a:pathLst>
                <a:path extrusionOk="0" h="2716" w="1748">
                  <a:moveTo>
                    <a:pt x="1252" y="229"/>
                  </a:moveTo>
                  <a:cubicBezTo>
                    <a:pt x="1243" y="252"/>
                    <a:pt x="1220" y="268"/>
                    <a:pt x="1195" y="268"/>
                  </a:cubicBezTo>
                  <a:lnTo>
                    <a:pt x="554" y="268"/>
                  </a:lnTo>
                  <a:cubicBezTo>
                    <a:pt x="528" y="268"/>
                    <a:pt x="506" y="252"/>
                    <a:pt x="497" y="229"/>
                  </a:cubicBezTo>
                  <a:lnTo>
                    <a:pt x="456" y="116"/>
                  </a:lnTo>
                  <a:lnTo>
                    <a:pt x="1293" y="116"/>
                  </a:lnTo>
                  <a:lnTo>
                    <a:pt x="1252" y="229"/>
                  </a:lnTo>
                  <a:moveTo>
                    <a:pt x="1424" y="0"/>
                  </a:moveTo>
                  <a:lnTo>
                    <a:pt x="324" y="0"/>
                  </a:lnTo>
                  <a:cubicBezTo>
                    <a:pt x="146" y="0"/>
                    <a:pt x="0" y="145"/>
                    <a:pt x="0" y="324"/>
                  </a:cubicBezTo>
                  <a:lnTo>
                    <a:pt x="0" y="1799"/>
                  </a:lnTo>
                  <a:cubicBezTo>
                    <a:pt x="0" y="1830"/>
                    <a:pt x="26" y="1856"/>
                    <a:pt x="58" y="1856"/>
                  </a:cubicBezTo>
                  <a:cubicBezTo>
                    <a:pt x="90" y="1856"/>
                    <a:pt x="116" y="1830"/>
                    <a:pt x="116" y="1799"/>
                  </a:cubicBezTo>
                  <a:lnTo>
                    <a:pt x="116" y="324"/>
                  </a:lnTo>
                  <a:cubicBezTo>
                    <a:pt x="116" y="209"/>
                    <a:pt x="210" y="116"/>
                    <a:pt x="324" y="116"/>
                  </a:cubicBezTo>
                  <a:lnTo>
                    <a:pt x="332" y="116"/>
                  </a:lnTo>
                  <a:lnTo>
                    <a:pt x="388" y="268"/>
                  </a:lnTo>
                  <a:cubicBezTo>
                    <a:pt x="413" y="338"/>
                    <a:pt x="480" y="384"/>
                    <a:pt x="554" y="384"/>
                  </a:cubicBezTo>
                  <a:lnTo>
                    <a:pt x="1195" y="384"/>
                  </a:lnTo>
                  <a:cubicBezTo>
                    <a:pt x="1269" y="384"/>
                    <a:pt x="1336" y="338"/>
                    <a:pt x="1361" y="268"/>
                  </a:cubicBezTo>
                  <a:lnTo>
                    <a:pt x="1416" y="116"/>
                  </a:lnTo>
                  <a:lnTo>
                    <a:pt x="1425" y="116"/>
                  </a:lnTo>
                  <a:cubicBezTo>
                    <a:pt x="1539" y="116"/>
                    <a:pt x="1632" y="209"/>
                    <a:pt x="1632" y="324"/>
                  </a:cubicBezTo>
                  <a:lnTo>
                    <a:pt x="1632" y="2392"/>
                  </a:lnTo>
                  <a:cubicBezTo>
                    <a:pt x="1632" y="2507"/>
                    <a:pt x="1539" y="2600"/>
                    <a:pt x="1425" y="2600"/>
                  </a:cubicBezTo>
                  <a:lnTo>
                    <a:pt x="324" y="2600"/>
                  </a:lnTo>
                  <a:cubicBezTo>
                    <a:pt x="210" y="2600"/>
                    <a:pt x="116" y="2507"/>
                    <a:pt x="116" y="2392"/>
                  </a:cubicBezTo>
                  <a:lnTo>
                    <a:pt x="116" y="2046"/>
                  </a:lnTo>
                  <a:cubicBezTo>
                    <a:pt x="116" y="2013"/>
                    <a:pt x="90" y="1988"/>
                    <a:pt x="58" y="1988"/>
                  </a:cubicBezTo>
                  <a:cubicBezTo>
                    <a:pt x="26" y="1988"/>
                    <a:pt x="0" y="2013"/>
                    <a:pt x="0" y="2046"/>
                  </a:cubicBezTo>
                  <a:lnTo>
                    <a:pt x="0" y="2392"/>
                  </a:lnTo>
                  <a:cubicBezTo>
                    <a:pt x="0" y="2571"/>
                    <a:pt x="146" y="2716"/>
                    <a:pt x="324" y="2716"/>
                  </a:cubicBezTo>
                  <a:lnTo>
                    <a:pt x="1424" y="2716"/>
                  </a:lnTo>
                  <a:cubicBezTo>
                    <a:pt x="1603" y="2716"/>
                    <a:pt x="1748" y="2571"/>
                    <a:pt x="1748" y="2392"/>
                  </a:cubicBezTo>
                  <a:lnTo>
                    <a:pt x="1748" y="324"/>
                  </a:lnTo>
                  <a:cubicBezTo>
                    <a:pt x="1748" y="145"/>
                    <a:pt x="1603" y="0"/>
                    <a:pt x="142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6" name="Google Shape;816;p51"/>
            <p:cNvSpPr/>
            <p:nvPr/>
          </p:nvSpPr>
          <p:spPr>
            <a:xfrm>
              <a:off x="4309361" y="3574149"/>
              <a:ext cx="139189" cy="102444"/>
            </a:xfrm>
            <a:custGeom>
              <a:rect b="b" l="l" r="r" t="t"/>
              <a:pathLst>
                <a:path extrusionOk="0" h="895" w="1216">
                  <a:moveTo>
                    <a:pt x="241" y="116"/>
                  </a:moveTo>
                  <a:lnTo>
                    <a:pt x="976" y="116"/>
                  </a:lnTo>
                  <a:lnTo>
                    <a:pt x="608" y="376"/>
                  </a:lnTo>
                  <a:lnTo>
                    <a:pt x="241" y="116"/>
                  </a:lnTo>
                  <a:moveTo>
                    <a:pt x="976" y="779"/>
                  </a:moveTo>
                  <a:lnTo>
                    <a:pt x="241" y="779"/>
                  </a:lnTo>
                  <a:lnTo>
                    <a:pt x="608" y="518"/>
                  </a:lnTo>
                  <a:lnTo>
                    <a:pt x="976" y="779"/>
                  </a:lnTo>
                  <a:moveTo>
                    <a:pt x="116" y="724"/>
                  </a:moveTo>
                  <a:lnTo>
                    <a:pt x="116" y="170"/>
                  </a:lnTo>
                  <a:lnTo>
                    <a:pt x="508" y="447"/>
                  </a:lnTo>
                  <a:lnTo>
                    <a:pt x="116" y="724"/>
                  </a:lnTo>
                  <a:moveTo>
                    <a:pt x="1158" y="422"/>
                  </a:moveTo>
                  <a:cubicBezTo>
                    <a:pt x="1190" y="422"/>
                    <a:pt x="1216" y="396"/>
                    <a:pt x="1216" y="364"/>
                  </a:cubicBezTo>
                  <a:lnTo>
                    <a:pt x="1216" y="146"/>
                  </a:lnTo>
                  <a:cubicBezTo>
                    <a:pt x="1216" y="65"/>
                    <a:pt x="1151" y="0"/>
                    <a:pt x="1070" y="0"/>
                  </a:cubicBezTo>
                  <a:lnTo>
                    <a:pt x="146" y="0"/>
                  </a:lnTo>
                  <a:cubicBezTo>
                    <a:pt x="66" y="0"/>
                    <a:pt x="0" y="65"/>
                    <a:pt x="0" y="146"/>
                  </a:cubicBezTo>
                  <a:lnTo>
                    <a:pt x="0" y="749"/>
                  </a:lnTo>
                  <a:cubicBezTo>
                    <a:pt x="0" y="829"/>
                    <a:pt x="66" y="895"/>
                    <a:pt x="146" y="895"/>
                  </a:cubicBezTo>
                  <a:lnTo>
                    <a:pt x="1070" y="895"/>
                  </a:lnTo>
                  <a:cubicBezTo>
                    <a:pt x="1151" y="895"/>
                    <a:pt x="1216" y="829"/>
                    <a:pt x="1216" y="749"/>
                  </a:cubicBezTo>
                  <a:lnTo>
                    <a:pt x="1216" y="612"/>
                  </a:lnTo>
                  <a:cubicBezTo>
                    <a:pt x="1216" y="579"/>
                    <a:pt x="1190" y="554"/>
                    <a:pt x="1158" y="554"/>
                  </a:cubicBezTo>
                  <a:cubicBezTo>
                    <a:pt x="1126" y="554"/>
                    <a:pt x="1100" y="579"/>
                    <a:pt x="1100" y="612"/>
                  </a:cubicBezTo>
                  <a:lnTo>
                    <a:pt x="1100" y="724"/>
                  </a:lnTo>
                  <a:lnTo>
                    <a:pt x="709" y="447"/>
                  </a:lnTo>
                  <a:lnTo>
                    <a:pt x="1100" y="170"/>
                  </a:lnTo>
                  <a:lnTo>
                    <a:pt x="1100" y="364"/>
                  </a:lnTo>
                  <a:cubicBezTo>
                    <a:pt x="1100" y="396"/>
                    <a:pt x="1126" y="422"/>
                    <a:pt x="1158" y="42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7" name="Google Shape;817;p51"/>
            <p:cNvSpPr/>
            <p:nvPr/>
          </p:nvSpPr>
          <p:spPr>
            <a:xfrm>
              <a:off x="4320006" y="3689299"/>
              <a:ext cx="122592" cy="44068"/>
            </a:xfrm>
            <a:custGeom>
              <a:rect b="b" l="l" r="r" t="t"/>
              <a:pathLst>
                <a:path extrusionOk="0" h="385" w="1071">
                  <a:moveTo>
                    <a:pt x="954" y="254"/>
                  </a:moveTo>
                  <a:cubicBezTo>
                    <a:pt x="954" y="263"/>
                    <a:pt x="947" y="270"/>
                    <a:pt x="938" y="270"/>
                  </a:cubicBezTo>
                  <a:lnTo>
                    <a:pt x="132" y="270"/>
                  </a:lnTo>
                  <a:cubicBezTo>
                    <a:pt x="123" y="270"/>
                    <a:pt x="116" y="263"/>
                    <a:pt x="116" y="254"/>
                  </a:cubicBezTo>
                  <a:lnTo>
                    <a:pt x="116" y="133"/>
                  </a:lnTo>
                  <a:cubicBezTo>
                    <a:pt x="116" y="124"/>
                    <a:pt x="123" y="116"/>
                    <a:pt x="132" y="116"/>
                  </a:cubicBezTo>
                  <a:lnTo>
                    <a:pt x="938" y="116"/>
                  </a:lnTo>
                  <a:cubicBezTo>
                    <a:pt x="947" y="116"/>
                    <a:pt x="954" y="124"/>
                    <a:pt x="954" y="133"/>
                  </a:cubicBezTo>
                  <a:lnTo>
                    <a:pt x="954" y="254"/>
                  </a:lnTo>
                  <a:moveTo>
                    <a:pt x="1071" y="254"/>
                  </a:moveTo>
                  <a:lnTo>
                    <a:pt x="1071" y="133"/>
                  </a:lnTo>
                  <a:cubicBezTo>
                    <a:pt x="1071" y="60"/>
                    <a:pt x="1011" y="0"/>
                    <a:pt x="938" y="0"/>
                  </a:cubicBezTo>
                  <a:lnTo>
                    <a:pt x="132" y="0"/>
                  </a:lnTo>
                  <a:cubicBezTo>
                    <a:pt x="59" y="0"/>
                    <a:pt x="0" y="60"/>
                    <a:pt x="0" y="133"/>
                  </a:cubicBezTo>
                  <a:lnTo>
                    <a:pt x="0" y="254"/>
                  </a:lnTo>
                  <a:cubicBezTo>
                    <a:pt x="0" y="326"/>
                    <a:pt x="59" y="385"/>
                    <a:pt x="132" y="385"/>
                  </a:cubicBezTo>
                  <a:lnTo>
                    <a:pt x="938" y="385"/>
                  </a:lnTo>
                  <a:cubicBezTo>
                    <a:pt x="1011" y="385"/>
                    <a:pt x="1071" y="326"/>
                    <a:pt x="1071" y="25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8" name="Google Shape;818;p51"/>
            <p:cNvSpPr/>
            <p:nvPr/>
          </p:nvSpPr>
          <p:spPr>
            <a:xfrm>
              <a:off x="4333398" y="3755688"/>
              <a:ext cx="95235" cy="13278"/>
            </a:xfrm>
            <a:custGeom>
              <a:rect b="b" l="l" r="r" t="t"/>
              <a:pathLst>
                <a:path extrusionOk="0" h="116" w="832">
                  <a:moveTo>
                    <a:pt x="774" y="0"/>
                  </a:moveTo>
                  <a:lnTo>
                    <a:pt x="58" y="0"/>
                  </a:lnTo>
                  <a:cubicBezTo>
                    <a:pt x="26" y="0"/>
                    <a:pt x="0" y="26"/>
                    <a:pt x="0" y="58"/>
                  </a:cubicBezTo>
                  <a:cubicBezTo>
                    <a:pt x="0" y="90"/>
                    <a:pt x="26" y="116"/>
                    <a:pt x="58" y="116"/>
                  </a:cubicBezTo>
                  <a:lnTo>
                    <a:pt x="774" y="116"/>
                  </a:lnTo>
                  <a:cubicBezTo>
                    <a:pt x="806" y="116"/>
                    <a:pt x="832" y="90"/>
                    <a:pt x="832" y="58"/>
                  </a:cubicBezTo>
                  <a:cubicBezTo>
                    <a:pt x="832" y="26"/>
                    <a:pt x="806" y="0"/>
                    <a:pt x="774"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819" name="Google Shape;819;p51"/>
          <p:cNvSpPr/>
          <p:nvPr/>
        </p:nvSpPr>
        <p:spPr>
          <a:xfrm>
            <a:off x="4664885" y="3385743"/>
            <a:ext cx="453396" cy="453157"/>
          </a:xfrm>
          <a:custGeom>
            <a:rect b="b" l="l" r="r" t="t"/>
            <a:pathLst>
              <a:path extrusionOk="0" h="3959" w="3961">
                <a:moveTo>
                  <a:pt x="3073" y="3843"/>
                </a:moveTo>
                <a:cubicBezTo>
                  <a:pt x="2853" y="3843"/>
                  <a:pt x="2653" y="3750"/>
                  <a:pt x="2513" y="3601"/>
                </a:cubicBezTo>
                <a:cubicBezTo>
                  <a:pt x="2523" y="3461"/>
                  <a:pt x="2585" y="3330"/>
                  <a:pt x="2687" y="3233"/>
                </a:cubicBezTo>
                <a:cubicBezTo>
                  <a:pt x="2791" y="3321"/>
                  <a:pt x="2926" y="3375"/>
                  <a:pt x="3073" y="3375"/>
                </a:cubicBezTo>
                <a:cubicBezTo>
                  <a:pt x="3217" y="3375"/>
                  <a:pt x="3353" y="3323"/>
                  <a:pt x="3459" y="3233"/>
                </a:cubicBezTo>
                <a:cubicBezTo>
                  <a:pt x="3561" y="3330"/>
                  <a:pt x="3623" y="3461"/>
                  <a:pt x="3633" y="3601"/>
                </a:cubicBezTo>
                <a:cubicBezTo>
                  <a:pt x="3492" y="3750"/>
                  <a:pt x="3293" y="3843"/>
                  <a:pt x="3073" y="3843"/>
                </a:cubicBezTo>
                <a:moveTo>
                  <a:pt x="2540" y="2515"/>
                </a:moveTo>
                <a:cubicBezTo>
                  <a:pt x="2500" y="2595"/>
                  <a:pt x="2477" y="2685"/>
                  <a:pt x="2477" y="2780"/>
                </a:cubicBezTo>
                <a:cubicBezTo>
                  <a:pt x="2477" y="2920"/>
                  <a:pt x="2526" y="3048"/>
                  <a:pt x="2607" y="3149"/>
                </a:cubicBezTo>
                <a:cubicBezTo>
                  <a:pt x="2513" y="3238"/>
                  <a:pt x="2447" y="3351"/>
                  <a:pt x="2416" y="3475"/>
                </a:cubicBezTo>
                <a:cubicBezTo>
                  <a:pt x="2343" y="3358"/>
                  <a:pt x="2301" y="3219"/>
                  <a:pt x="2301" y="3071"/>
                </a:cubicBezTo>
                <a:cubicBezTo>
                  <a:pt x="2301" y="2853"/>
                  <a:pt x="2393" y="2655"/>
                  <a:pt x="2540" y="2515"/>
                </a:cubicBezTo>
                <a:moveTo>
                  <a:pt x="3845" y="3071"/>
                </a:moveTo>
                <a:cubicBezTo>
                  <a:pt x="3845" y="3219"/>
                  <a:pt x="3803" y="3358"/>
                  <a:pt x="3730" y="3475"/>
                </a:cubicBezTo>
                <a:cubicBezTo>
                  <a:pt x="3699" y="3351"/>
                  <a:pt x="3633" y="3239"/>
                  <a:pt x="3539" y="3150"/>
                </a:cubicBezTo>
                <a:cubicBezTo>
                  <a:pt x="3570" y="3111"/>
                  <a:pt x="3597" y="3068"/>
                  <a:pt x="3617" y="3021"/>
                </a:cubicBezTo>
                <a:cubicBezTo>
                  <a:pt x="3630" y="2992"/>
                  <a:pt x="3617" y="2958"/>
                  <a:pt x="3588" y="2945"/>
                </a:cubicBezTo>
                <a:cubicBezTo>
                  <a:pt x="3559" y="2932"/>
                  <a:pt x="3525" y="2945"/>
                  <a:pt x="3511" y="2974"/>
                </a:cubicBezTo>
                <a:cubicBezTo>
                  <a:pt x="3435" y="3147"/>
                  <a:pt x="3262" y="3259"/>
                  <a:pt x="3073" y="3259"/>
                </a:cubicBezTo>
                <a:cubicBezTo>
                  <a:pt x="2808" y="3259"/>
                  <a:pt x="2593" y="3044"/>
                  <a:pt x="2593" y="2780"/>
                </a:cubicBezTo>
                <a:cubicBezTo>
                  <a:pt x="2593" y="2516"/>
                  <a:pt x="2808" y="2301"/>
                  <a:pt x="3073" y="2301"/>
                </a:cubicBezTo>
                <a:cubicBezTo>
                  <a:pt x="3328" y="2301"/>
                  <a:pt x="3538" y="2500"/>
                  <a:pt x="3552" y="2754"/>
                </a:cubicBezTo>
                <a:cubicBezTo>
                  <a:pt x="3554" y="2786"/>
                  <a:pt x="3581" y="2811"/>
                  <a:pt x="3613" y="2809"/>
                </a:cubicBezTo>
                <a:cubicBezTo>
                  <a:pt x="3645" y="2807"/>
                  <a:pt x="3669" y="2780"/>
                  <a:pt x="3668" y="2748"/>
                </a:cubicBezTo>
                <a:cubicBezTo>
                  <a:pt x="3663" y="2665"/>
                  <a:pt x="3642" y="2586"/>
                  <a:pt x="3607" y="2515"/>
                </a:cubicBezTo>
                <a:cubicBezTo>
                  <a:pt x="3753" y="2656"/>
                  <a:pt x="3845" y="2854"/>
                  <a:pt x="3845" y="3071"/>
                </a:cubicBezTo>
                <a:moveTo>
                  <a:pt x="1545" y="3475"/>
                </a:moveTo>
                <a:cubicBezTo>
                  <a:pt x="1514" y="3351"/>
                  <a:pt x="1448" y="3238"/>
                  <a:pt x="1354" y="3149"/>
                </a:cubicBezTo>
                <a:cubicBezTo>
                  <a:pt x="1435" y="3048"/>
                  <a:pt x="1483" y="2920"/>
                  <a:pt x="1483" y="2780"/>
                </a:cubicBezTo>
                <a:cubicBezTo>
                  <a:pt x="1483" y="2685"/>
                  <a:pt x="1461" y="2595"/>
                  <a:pt x="1421" y="2515"/>
                </a:cubicBezTo>
                <a:cubicBezTo>
                  <a:pt x="1568" y="2655"/>
                  <a:pt x="1659" y="2853"/>
                  <a:pt x="1659" y="3071"/>
                </a:cubicBezTo>
                <a:cubicBezTo>
                  <a:pt x="1659" y="3219"/>
                  <a:pt x="1617" y="3358"/>
                  <a:pt x="1545" y="3475"/>
                </a:cubicBezTo>
                <a:moveTo>
                  <a:pt x="888" y="3843"/>
                </a:moveTo>
                <a:cubicBezTo>
                  <a:pt x="667" y="3843"/>
                  <a:pt x="468" y="3750"/>
                  <a:pt x="327" y="3601"/>
                </a:cubicBezTo>
                <a:cubicBezTo>
                  <a:pt x="330" y="3566"/>
                  <a:pt x="336" y="3531"/>
                  <a:pt x="345" y="3496"/>
                </a:cubicBezTo>
                <a:cubicBezTo>
                  <a:pt x="353" y="3466"/>
                  <a:pt x="335" y="3434"/>
                  <a:pt x="304" y="3426"/>
                </a:cubicBezTo>
                <a:cubicBezTo>
                  <a:pt x="273" y="3417"/>
                  <a:pt x="241" y="3436"/>
                  <a:pt x="233" y="3467"/>
                </a:cubicBezTo>
                <a:cubicBezTo>
                  <a:pt x="232" y="3470"/>
                  <a:pt x="231" y="3472"/>
                  <a:pt x="231" y="3475"/>
                </a:cubicBezTo>
                <a:cubicBezTo>
                  <a:pt x="158" y="3358"/>
                  <a:pt x="116" y="3219"/>
                  <a:pt x="116" y="3071"/>
                </a:cubicBezTo>
                <a:cubicBezTo>
                  <a:pt x="116" y="2853"/>
                  <a:pt x="208" y="2655"/>
                  <a:pt x="355" y="2515"/>
                </a:cubicBezTo>
                <a:cubicBezTo>
                  <a:pt x="315" y="2595"/>
                  <a:pt x="292" y="2685"/>
                  <a:pt x="292" y="2780"/>
                </a:cubicBezTo>
                <a:cubicBezTo>
                  <a:pt x="292" y="2920"/>
                  <a:pt x="341" y="3048"/>
                  <a:pt x="421" y="3149"/>
                </a:cubicBezTo>
                <a:cubicBezTo>
                  <a:pt x="398" y="3171"/>
                  <a:pt x="377" y="3195"/>
                  <a:pt x="357" y="3220"/>
                </a:cubicBezTo>
                <a:cubicBezTo>
                  <a:pt x="337" y="3245"/>
                  <a:pt x="341" y="3281"/>
                  <a:pt x="366" y="3301"/>
                </a:cubicBezTo>
                <a:cubicBezTo>
                  <a:pt x="377" y="3310"/>
                  <a:pt x="390" y="3314"/>
                  <a:pt x="402" y="3314"/>
                </a:cubicBezTo>
                <a:cubicBezTo>
                  <a:pt x="419" y="3314"/>
                  <a:pt x="436" y="3306"/>
                  <a:pt x="448" y="3292"/>
                </a:cubicBezTo>
                <a:cubicBezTo>
                  <a:pt x="465" y="3271"/>
                  <a:pt x="483" y="3251"/>
                  <a:pt x="502" y="3233"/>
                </a:cubicBezTo>
                <a:cubicBezTo>
                  <a:pt x="606" y="3321"/>
                  <a:pt x="741" y="3375"/>
                  <a:pt x="888" y="3375"/>
                </a:cubicBezTo>
                <a:cubicBezTo>
                  <a:pt x="1035" y="3375"/>
                  <a:pt x="1169" y="3321"/>
                  <a:pt x="1273" y="3233"/>
                </a:cubicBezTo>
                <a:cubicBezTo>
                  <a:pt x="1376" y="3330"/>
                  <a:pt x="1438" y="3461"/>
                  <a:pt x="1448" y="3601"/>
                </a:cubicBezTo>
                <a:cubicBezTo>
                  <a:pt x="1307" y="3750"/>
                  <a:pt x="1108" y="3843"/>
                  <a:pt x="888" y="3843"/>
                </a:cubicBezTo>
                <a:moveTo>
                  <a:pt x="1367" y="2780"/>
                </a:moveTo>
                <a:cubicBezTo>
                  <a:pt x="1367" y="3044"/>
                  <a:pt x="1152" y="3259"/>
                  <a:pt x="888" y="3259"/>
                </a:cubicBezTo>
                <a:cubicBezTo>
                  <a:pt x="623" y="3259"/>
                  <a:pt x="408" y="3044"/>
                  <a:pt x="408" y="2780"/>
                </a:cubicBezTo>
                <a:cubicBezTo>
                  <a:pt x="408" y="2516"/>
                  <a:pt x="623" y="2301"/>
                  <a:pt x="888" y="2301"/>
                </a:cubicBezTo>
                <a:cubicBezTo>
                  <a:pt x="1152" y="2301"/>
                  <a:pt x="1367" y="2516"/>
                  <a:pt x="1367" y="2780"/>
                </a:cubicBezTo>
                <a:moveTo>
                  <a:pt x="1420" y="1418"/>
                </a:moveTo>
                <a:cubicBezTo>
                  <a:pt x="1430" y="1277"/>
                  <a:pt x="1492" y="1146"/>
                  <a:pt x="1595" y="1049"/>
                </a:cubicBezTo>
                <a:cubicBezTo>
                  <a:pt x="1699" y="1138"/>
                  <a:pt x="1833" y="1192"/>
                  <a:pt x="1980" y="1192"/>
                </a:cubicBezTo>
                <a:cubicBezTo>
                  <a:pt x="2127" y="1192"/>
                  <a:pt x="2262" y="1138"/>
                  <a:pt x="2366" y="1049"/>
                </a:cubicBezTo>
                <a:cubicBezTo>
                  <a:pt x="2468" y="1146"/>
                  <a:pt x="2531" y="1277"/>
                  <a:pt x="2541" y="1418"/>
                </a:cubicBezTo>
                <a:cubicBezTo>
                  <a:pt x="2400" y="1566"/>
                  <a:pt x="2201" y="1659"/>
                  <a:pt x="1980" y="1659"/>
                </a:cubicBezTo>
                <a:lnTo>
                  <a:pt x="1980" y="1659"/>
                </a:lnTo>
                <a:lnTo>
                  <a:pt x="1980" y="1659"/>
                </a:lnTo>
                <a:cubicBezTo>
                  <a:pt x="1788" y="1659"/>
                  <a:pt x="1603" y="1588"/>
                  <a:pt x="1461" y="1459"/>
                </a:cubicBezTo>
                <a:cubicBezTo>
                  <a:pt x="1447" y="1446"/>
                  <a:pt x="1433" y="1432"/>
                  <a:pt x="1420" y="1418"/>
                </a:cubicBezTo>
                <a:moveTo>
                  <a:pt x="1980" y="116"/>
                </a:moveTo>
                <a:cubicBezTo>
                  <a:pt x="2245" y="116"/>
                  <a:pt x="2460" y="331"/>
                  <a:pt x="2460" y="596"/>
                </a:cubicBezTo>
                <a:cubicBezTo>
                  <a:pt x="2460" y="860"/>
                  <a:pt x="2245" y="1076"/>
                  <a:pt x="1980" y="1076"/>
                </a:cubicBezTo>
                <a:cubicBezTo>
                  <a:pt x="1716" y="1076"/>
                  <a:pt x="1501" y="860"/>
                  <a:pt x="1501" y="596"/>
                </a:cubicBezTo>
                <a:cubicBezTo>
                  <a:pt x="1501" y="331"/>
                  <a:pt x="1716" y="116"/>
                  <a:pt x="1980" y="116"/>
                </a:cubicBezTo>
                <a:moveTo>
                  <a:pt x="2752" y="888"/>
                </a:moveTo>
                <a:cubicBezTo>
                  <a:pt x="2752" y="1036"/>
                  <a:pt x="2710" y="1174"/>
                  <a:pt x="2638" y="1292"/>
                </a:cubicBezTo>
                <a:cubicBezTo>
                  <a:pt x="2606" y="1168"/>
                  <a:pt x="2540" y="1055"/>
                  <a:pt x="2447" y="966"/>
                </a:cubicBezTo>
                <a:cubicBezTo>
                  <a:pt x="2527" y="864"/>
                  <a:pt x="2576" y="736"/>
                  <a:pt x="2576" y="596"/>
                </a:cubicBezTo>
                <a:cubicBezTo>
                  <a:pt x="2576" y="500"/>
                  <a:pt x="2553" y="410"/>
                  <a:pt x="2513" y="330"/>
                </a:cubicBezTo>
                <a:cubicBezTo>
                  <a:pt x="2660" y="471"/>
                  <a:pt x="2752" y="669"/>
                  <a:pt x="2752" y="888"/>
                </a:cubicBezTo>
                <a:moveTo>
                  <a:pt x="3073" y="2185"/>
                </a:moveTo>
                <a:cubicBezTo>
                  <a:pt x="2834" y="2185"/>
                  <a:pt x="2617" y="2280"/>
                  <a:pt x="2457" y="2434"/>
                </a:cubicBezTo>
                <a:lnTo>
                  <a:pt x="2038" y="2161"/>
                </a:lnTo>
                <a:lnTo>
                  <a:pt x="2038" y="1773"/>
                </a:lnTo>
                <a:cubicBezTo>
                  <a:pt x="2501" y="1743"/>
                  <a:pt x="2868" y="1358"/>
                  <a:pt x="2868" y="888"/>
                </a:cubicBezTo>
                <a:cubicBezTo>
                  <a:pt x="2868" y="398"/>
                  <a:pt x="2470" y="0"/>
                  <a:pt x="1980" y="0"/>
                </a:cubicBezTo>
                <a:cubicBezTo>
                  <a:pt x="1558" y="0"/>
                  <a:pt x="1192" y="300"/>
                  <a:pt x="1110" y="713"/>
                </a:cubicBezTo>
                <a:cubicBezTo>
                  <a:pt x="1104" y="745"/>
                  <a:pt x="1124" y="775"/>
                  <a:pt x="1155" y="781"/>
                </a:cubicBezTo>
                <a:cubicBezTo>
                  <a:pt x="1187" y="788"/>
                  <a:pt x="1217" y="767"/>
                  <a:pt x="1224" y="736"/>
                </a:cubicBezTo>
                <a:cubicBezTo>
                  <a:pt x="1255" y="577"/>
                  <a:pt x="1336" y="437"/>
                  <a:pt x="1447" y="330"/>
                </a:cubicBezTo>
                <a:cubicBezTo>
                  <a:pt x="1407" y="410"/>
                  <a:pt x="1385" y="501"/>
                  <a:pt x="1385" y="596"/>
                </a:cubicBezTo>
                <a:cubicBezTo>
                  <a:pt x="1385" y="736"/>
                  <a:pt x="1433" y="864"/>
                  <a:pt x="1514" y="966"/>
                </a:cubicBezTo>
                <a:cubicBezTo>
                  <a:pt x="1420" y="1055"/>
                  <a:pt x="1354" y="1168"/>
                  <a:pt x="1323" y="1292"/>
                </a:cubicBezTo>
                <a:cubicBezTo>
                  <a:pt x="1262" y="1194"/>
                  <a:pt x="1224" y="1083"/>
                  <a:pt x="1213" y="966"/>
                </a:cubicBezTo>
                <a:cubicBezTo>
                  <a:pt x="1209" y="934"/>
                  <a:pt x="1181" y="911"/>
                  <a:pt x="1149" y="914"/>
                </a:cubicBezTo>
                <a:cubicBezTo>
                  <a:pt x="1117" y="917"/>
                  <a:pt x="1094" y="946"/>
                  <a:pt x="1097" y="977"/>
                </a:cubicBezTo>
                <a:cubicBezTo>
                  <a:pt x="1119" y="1195"/>
                  <a:pt x="1221" y="1397"/>
                  <a:pt x="1383" y="1544"/>
                </a:cubicBezTo>
                <a:cubicBezTo>
                  <a:pt x="1532" y="1680"/>
                  <a:pt x="1722" y="1760"/>
                  <a:pt x="1922" y="1773"/>
                </a:cubicBezTo>
                <a:lnTo>
                  <a:pt x="1922" y="2161"/>
                </a:lnTo>
                <a:lnTo>
                  <a:pt x="1504" y="2434"/>
                </a:lnTo>
                <a:cubicBezTo>
                  <a:pt x="1344" y="2280"/>
                  <a:pt x="1127" y="2185"/>
                  <a:pt x="888" y="2185"/>
                </a:cubicBezTo>
                <a:cubicBezTo>
                  <a:pt x="398" y="2185"/>
                  <a:pt x="0" y="2583"/>
                  <a:pt x="0" y="3071"/>
                </a:cubicBezTo>
                <a:cubicBezTo>
                  <a:pt x="0" y="3561"/>
                  <a:pt x="398" y="3959"/>
                  <a:pt x="888" y="3959"/>
                </a:cubicBezTo>
                <a:cubicBezTo>
                  <a:pt x="1377" y="3959"/>
                  <a:pt x="1775" y="3561"/>
                  <a:pt x="1775" y="3071"/>
                </a:cubicBezTo>
                <a:cubicBezTo>
                  <a:pt x="1775" y="2864"/>
                  <a:pt x="1703" y="2672"/>
                  <a:pt x="1583" y="2521"/>
                </a:cubicBezTo>
                <a:lnTo>
                  <a:pt x="1980" y="2262"/>
                </a:lnTo>
                <a:lnTo>
                  <a:pt x="2378" y="2521"/>
                </a:lnTo>
                <a:cubicBezTo>
                  <a:pt x="2257" y="2672"/>
                  <a:pt x="2185" y="2864"/>
                  <a:pt x="2185" y="3071"/>
                </a:cubicBezTo>
                <a:cubicBezTo>
                  <a:pt x="2185" y="3561"/>
                  <a:pt x="2584" y="3959"/>
                  <a:pt x="3073" y="3959"/>
                </a:cubicBezTo>
                <a:cubicBezTo>
                  <a:pt x="3562" y="3959"/>
                  <a:pt x="3961" y="3561"/>
                  <a:pt x="3961" y="3071"/>
                </a:cubicBezTo>
                <a:cubicBezTo>
                  <a:pt x="3961" y="2583"/>
                  <a:pt x="3562" y="2185"/>
                  <a:pt x="3073" y="218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nvGrpSpPr>
          <p:cNvPr id="820" name="Google Shape;820;p51"/>
          <p:cNvGrpSpPr/>
          <p:nvPr/>
        </p:nvGrpSpPr>
        <p:grpSpPr>
          <a:xfrm>
            <a:off x="5304278" y="3385743"/>
            <a:ext cx="453049" cy="453157"/>
            <a:chOff x="5304278" y="3385743"/>
            <a:chExt cx="453049" cy="453157"/>
          </a:xfrm>
        </p:grpSpPr>
        <p:sp>
          <p:nvSpPr>
            <p:cNvPr id="821" name="Google Shape;821;p51"/>
            <p:cNvSpPr/>
            <p:nvPr/>
          </p:nvSpPr>
          <p:spPr>
            <a:xfrm>
              <a:off x="5304278" y="3385743"/>
              <a:ext cx="218399" cy="453157"/>
            </a:xfrm>
            <a:custGeom>
              <a:rect b="b" l="l" r="r" t="t"/>
              <a:pathLst>
                <a:path extrusionOk="0" h="3959" w="1908">
                  <a:moveTo>
                    <a:pt x="1699" y="3843"/>
                  </a:moveTo>
                  <a:lnTo>
                    <a:pt x="209" y="3843"/>
                  </a:lnTo>
                  <a:cubicBezTo>
                    <a:pt x="158" y="3843"/>
                    <a:pt x="116" y="3801"/>
                    <a:pt x="116" y="3750"/>
                  </a:cubicBezTo>
                  <a:lnTo>
                    <a:pt x="116" y="3516"/>
                  </a:lnTo>
                  <a:lnTo>
                    <a:pt x="1792" y="3516"/>
                  </a:lnTo>
                  <a:lnTo>
                    <a:pt x="1792" y="3750"/>
                  </a:lnTo>
                  <a:cubicBezTo>
                    <a:pt x="1792" y="3801"/>
                    <a:pt x="1750" y="3843"/>
                    <a:pt x="1699" y="3843"/>
                  </a:cubicBezTo>
                  <a:moveTo>
                    <a:pt x="209" y="927"/>
                  </a:moveTo>
                  <a:lnTo>
                    <a:pt x="338" y="927"/>
                  </a:lnTo>
                  <a:cubicBezTo>
                    <a:pt x="437" y="1183"/>
                    <a:pt x="686" y="1366"/>
                    <a:pt x="976" y="1366"/>
                  </a:cubicBezTo>
                  <a:cubicBezTo>
                    <a:pt x="1267" y="1366"/>
                    <a:pt x="1516" y="1183"/>
                    <a:pt x="1614" y="927"/>
                  </a:cubicBezTo>
                  <a:lnTo>
                    <a:pt x="1699" y="927"/>
                  </a:lnTo>
                  <a:cubicBezTo>
                    <a:pt x="1750" y="927"/>
                    <a:pt x="1792" y="969"/>
                    <a:pt x="1792" y="1020"/>
                  </a:cubicBezTo>
                  <a:lnTo>
                    <a:pt x="1792" y="3400"/>
                  </a:lnTo>
                  <a:lnTo>
                    <a:pt x="116" y="3400"/>
                  </a:lnTo>
                  <a:lnTo>
                    <a:pt x="116" y="1020"/>
                  </a:lnTo>
                  <a:cubicBezTo>
                    <a:pt x="116" y="969"/>
                    <a:pt x="158" y="927"/>
                    <a:pt x="209" y="927"/>
                  </a:cubicBezTo>
                  <a:moveTo>
                    <a:pt x="976" y="116"/>
                  </a:moveTo>
                  <a:cubicBezTo>
                    <a:pt x="1289" y="116"/>
                    <a:pt x="1543" y="370"/>
                    <a:pt x="1543" y="683"/>
                  </a:cubicBezTo>
                  <a:cubicBezTo>
                    <a:pt x="1543" y="995"/>
                    <a:pt x="1289" y="1250"/>
                    <a:pt x="976" y="1250"/>
                  </a:cubicBezTo>
                  <a:cubicBezTo>
                    <a:pt x="664" y="1250"/>
                    <a:pt x="409" y="995"/>
                    <a:pt x="409" y="683"/>
                  </a:cubicBezTo>
                  <a:cubicBezTo>
                    <a:pt x="409" y="370"/>
                    <a:pt x="664" y="116"/>
                    <a:pt x="976" y="116"/>
                  </a:cubicBezTo>
                  <a:moveTo>
                    <a:pt x="1699" y="811"/>
                  </a:moveTo>
                  <a:lnTo>
                    <a:pt x="1647" y="811"/>
                  </a:lnTo>
                  <a:cubicBezTo>
                    <a:pt x="1655" y="769"/>
                    <a:pt x="1659" y="727"/>
                    <a:pt x="1659" y="683"/>
                  </a:cubicBezTo>
                  <a:cubicBezTo>
                    <a:pt x="1659" y="306"/>
                    <a:pt x="1353" y="0"/>
                    <a:pt x="976" y="0"/>
                  </a:cubicBezTo>
                  <a:cubicBezTo>
                    <a:pt x="600" y="0"/>
                    <a:pt x="293" y="306"/>
                    <a:pt x="293" y="683"/>
                  </a:cubicBezTo>
                  <a:cubicBezTo>
                    <a:pt x="293" y="727"/>
                    <a:pt x="297" y="769"/>
                    <a:pt x="305" y="811"/>
                  </a:cubicBezTo>
                  <a:lnTo>
                    <a:pt x="209" y="811"/>
                  </a:lnTo>
                  <a:cubicBezTo>
                    <a:pt x="94" y="811"/>
                    <a:pt x="0" y="905"/>
                    <a:pt x="0" y="1020"/>
                  </a:cubicBezTo>
                  <a:lnTo>
                    <a:pt x="0" y="3750"/>
                  </a:lnTo>
                  <a:cubicBezTo>
                    <a:pt x="0" y="3865"/>
                    <a:pt x="94" y="3959"/>
                    <a:pt x="209" y="3959"/>
                  </a:cubicBezTo>
                  <a:lnTo>
                    <a:pt x="1699" y="3959"/>
                  </a:lnTo>
                  <a:cubicBezTo>
                    <a:pt x="1814" y="3959"/>
                    <a:pt x="1908" y="3865"/>
                    <a:pt x="1908" y="3750"/>
                  </a:cubicBezTo>
                  <a:lnTo>
                    <a:pt x="1908" y="1020"/>
                  </a:lnTo>
                  <a:cubicBezTo>
                    <a:pt x="1908" y="905"/>
                    <a:pt x="1814" y="811"/>
                    <a:pt x="1699" y="81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2" name="Google Shape;822;p51"/>
            <p:cNvSpPr/>
            <p:nvPr/>
          </p:nvSpPr>
          <p:spPr>
            <a:xfrm>
              <a:off x="5403289" y="3799413"/>
              <a:ext cx="19345" cy="13278"/>
            </a:xfrm>
            <a:custGeom>
              <a:rect b="b" l="l" r="r" t="t"/>
              <a:pathLst>
                <a:path extrusionOk="0" h="116" w="169">
                  <a:moveTo>
                    <a:pt x="111" y="0"/>
                  </a:moveTo>
                  <a:lnTo>
                    <a:pt x="58" y="0"/>
                  </a:lnTo>
                  <a:cubicBezTo>
                    <a:pt x="26" y="0"/>
                    <a:pt x="0" y="26"/>
                    <a:pt x="0" y="58"/>
                  </a:cubicBezTo>
                  <a:cubicBezTo>
                    <a:pt x="0" y="90"/>
                    <a:pt x="26" y="116"/>
                    <a:pt x="58" y="116"/>
                  </a:cubicBezTo>
                  <a:lnTo>
                    <a:pt x="111" y="116"/>
                  </a:lnTo>
                  <a:cubicBezTo>
                    <a:pt x="143" y="116"/>
                    <a:pt x="169" y="90"/>
                    <a:pt x="169" y="58"/>
                  </a:cubicBezTo>
                  <a:cubicBezTo>
                    <a:pt x="169" y="26"/>
                    <a:pt x="143" y="0"/>
                    <a:pt x="111"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3" name="Google Shape;823;p51"/>
            <p:cNvSpPr/>
            <p:nvPr/>
          </p:nvSpPr>
          <p:spPr>
            <a:xfrm>
              <a:off x="5538814" y="3385743"/>
              <a:ext cx="218514" cy="453157"/>
            </a:xfrm>
            <a:custGeom>
              <a:rect b="b" l="l" r="r" t="t"/>
              <a:pathLst>
                <a:path extrusionOk="0" h="3959" w="1909">
                  <a:moveTo>
                    <a:pt x="1792" y="3516"/>
                  </a:moveTo>
                  <a:lnTo>
                    <a:pt x="1792" y="3750"/>
                  </a:lnTo>
                  <a:cubicBezTo>
                    <a:pt x="1792" y="3801"/>
                    <a:pt x="1751" y="3843"/>
                    <a:pt x="1699" y="3843"/>
                  </a:cubicBezTo>
                  <a:lnTo>
                    <a:pt x="209" y="3843"/>
                  </a:lnTo>
                  <a:cubicBezTo>
                    <a:pt x="158" y="3843"/>
                    <a:pt x="116" y="3801"/>
                    <a:pt x="116" y="3750"/>
                  </a:cubicBezTo>
                  <a:lnTo>
                    <a:pt x="116" y="3516"/>
                  </a:lnTo>
                  <a:lnTo>
                    <a:pt x="1792" y="3516"/>
                  </a:lnTo>
                  <a:moveTo>
                    <a:pt x="1851" y="3026"/>
                  </a:moveTo>
                  <a:cubicBezTo>
                    <a:pt x="1883" y="3026"/>
                    <a:pt x="1909" y="3001"/>
                    <a:pt x="1909" y="2969"/>
                  </a:cubicBezTo>
                  <a:lnTo>
                    <a:pt x="1909" y="1020"/>
                  </a:lnTo>
                  <a:cubicBezTo>
                    <a:pt x="1909" y="905"/>
                    <a:pt x="1815" y="811"/>
                    <a:pt x="1699" y="811"/>
                  </a:cubicBezTo>
                  <a:lnTo>
                    <a:pt x="1603" y="811"/>
                  </a:lnTo>
                  <a:cubicBezTo>
                    <a:pt x="1611" y="769"/>
                    <a:pt x="1615" y="727"/>
                    <a:pt x="1615" y="683"/>
                  </a:cubicBezTo>
                  <a:cubicBezTo>
                    <a:pt x="1615" y="591"/>
                    <a:pt x="1597" y="502"/>
                    <a:pt x="1562" y="418"/>
                  </a:cubicBezTo>
                  <a:cubicBezTo>
                    <a:pt x="1550" y="389"/>
                    <a:pt x="1516" y="375"/>
                    <a:pt x="1486" y="387"/>
                  </a:cubicBezTo>
                  <a:cubicBezTo>
                    <a:pt x="1456" y="400"/>
                    <a:pt x="1443" y="434"/>
                    <a:pt x="1455" y="463"/>
                  </a:cubicBezTo>
                  <a:cubicBezTo>
                    <a:pt x="1484" y="533"/>
                    <a:pt x="1499" y="607"/>
                    <a:pt x="1499" y="683"/>
                  </a:cubicBezTo>
                  <a:cubicBezTo>
                    <a:pt x="1499" y="995"/>
                    <a:pt x="1245" y="1250"/>
                    <a:pt x="932" y="1250"/>
                  </a:cubicBezTo>
                  <a:cubicBezTo>
                    <a:pt x="619" y="1250"/>
                    <a:pt x="365" y="995"/>
                    <a:pt x="365" y="683"/>
                  </a:cubicBezTo>
                  <a:cubicBezTo>
                    <a:pt x="365" y="370"/>
                    <a:pt x="619" y="116"/>
                    <a:pt x="932" y="116"/>
                  </a:cubicBezTo>
                  <a:cubicBezTo>
                    <a:pt x="1081" y="116"/>
                    <a:pt x="1221" y="173"/>
                    <a:pt x="1328" y="277"/>
                  </a:cubicBezTo>
                  <a:cubicBezTo>
                    <a:pt x="1351" y="299"/>
                    <a:pt x="1388" y="299"/>
                    <a:pt x="1410" y="276"/>
                  </a:cubicBezTo>
                  <a:cubicBezTo>
                    <a:pt x="1432" y="253"/>
                    <a:pt x="1432" y="216"/>
                    <a:pt x="1409" y="194"/>
                  </a:cubicBezTo>
                  <a:cubicBezTo>
                    <a:pt x="1280" y="69"/>
                    <a:pt x="1111" y="0"/>
                    <a:pt x="932" y="0"/>
                  </a:cubicBezTo>
                  <a:cubicBezTo>
                    <a:pt x="555" y="0"/>
                    <a:pt x="249" y="306"/>
                    <a:pt x="249" y="683"/>
                  </a:cubicBezTo>
                  <a:cubicBezTo>
                    <a:pt x="249" y="727"/>
                    <a:pt x="253" y="769"/>
                    <a:pt x="261" y="811"/>
                  </a:cubicBezTo>
                  <a:lnTo>
                    <a:pt x="209" y="811"/>
                  </a:lnTo>
                  <a:cubicBezTo>
                    <a:pt x="94" y="811"/>
                    <a:pt x="0" y="905"/>
                    <a:pt x="0" y="1020"/>
                  </a:cubicBezTo>
                  <a:lnTo>
                    <a:pt x="0" y="3750"/>
                  </a:lnTo>
                  <a:cubicBezTo>
                    <a:pt x="0" y="3865"/>
                    <a:pt x="94" y="3959"/>
                    <a:pt x="209" y="3959"/>
                  </a:cubicBezTo>
                  <a:lnTo>
                    <a:pt x="1699" y="3959"/>
                  </a:lnTo>
                  <a:cubicBezTo>
                    <a:pt x="1815" y="3959"/>
                    <a:pt x="1909" y="3865"/>
                    <a:pt x="1909" y="3750"/>
                  </a:cubicBezTo>
                  <a:lnTo>
                    <a:pt x="1909" y="3216"/>
                  </a:lnTo>
                  <a:cubicBezTo>
                    <a:pt x="1909" y="3184"/>
                    <a:pt x="1883" y="3158"/>
                    <a:pt x="1851" y="3158"/>
                  </a:cubicBezTo>
                  <a:cubicBezTo>
                    <a:pt x="1818" y="3158"/>
                    <a:pt x="1792" y="3184"/>
                    <a:pt x="1792" y="3216"/>
                  </a:cubicBezTo>
                  <a:lnTo>
                    <a:pt x="1792" y="3400"/>
                  </a:lnTo>
                  <a:lnTo>
                    <a:pt x="116" y="3400"/>
                  </a:lnTo>
                  <a:lnTo>
                    <a:pt x="116" y="1020"/>
                  </a:lnTo>
                  <a:cubicBezTo>
                    <a:pt x="116" y="969"/>
                    <a:pt x="158" y="927"/>
                    <a:pt x="209" y="927"/>
                  </a:cubicBezTo>
                  <a:lnTo>
                    <a:pt x="294" y="927"/>
                  </a:lnTo>
                  <a:cubicBezTo>
                    <a:pt x="393" y="1183"/>
                    <a:pt x="641" y="1366"/>
                    <a:pt x="932" y="1366"/>
                  </a:cubicBezTo>
                  <a:cubicBezTo>
                    <a:pt x="1223" y="1366"/>
                    <a:pt x="1471" y="1183"/>
                    <a:pt x="1570" y="927"/>
                  </a:cubicBezTo>
                  <a:lnTo>
                    <a:pt x="1699" y="927"/>
                  </a:lnTo>
                  <a:cubicBezTo>
                    <a:pt x="1751" y="927"/>
                    <a:pt x="1792" y="969"/>
                    <a:pt x="1792" y="1020"/>
                  </a:cubicBezTo>
                  <a:lnTo>
                    <a:pt x="1792" y="2969"/>
                  </a:lnTo>
                  <a:cubicBezTo>
                    <a:pt x="1792" y="3001"/>
                    <a:pt x="1818" y="3026"/>
                    <a:pt x="1851" y="302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4" name="Google Shape;824;p51"/>
            <p:cNvSpPr/>
            <p:nvPr/>
          </p:nvSpPr>
          <p:spPr>
            <a:xfrm>
              <a:off x="5638855" y="3799413"/>
              <a:ext cx="19345" cy="13278"/>
            </a:xfrm>
            <a:custGeom>
              <a:rect b="b" l="l" r="r" t="t"/>
              <a:pathLst>
                <a:path extrusionOk="0" h="116" w="169">
                  <a:moveTo>
                    <a:pt x="58" y="116"/>
                  </a:moveTo>
                  <a:lnTo>
                    <a:pt x="111" y="116"/>
                  </a:lnTo>
                  <a:cubicBezTo>
                    <a:pt x="143" y="116"/>
                    <a:pt x="169" y="90"/>
                    <a:pt x="169" y="58"/>
                  </a:cubicBezTo>
                  <a:cubicBezTo>
                    <a:pt x="169" y="26"/>
                    <a:pt x="143" y="0"/>
                    <a:pt x="111"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5" name="Google Shape;825;p51"/>
            <p:cNvSpPr/>
            <p:nvPr/>
          </p:nvSpPr>
          <p:spPr>
            <a:xfrm>
              <a:off x="5384975" y="3417907"/>
              <a:ext cx="56889" cy="68449"/>
            </a:xfrm>
            <a:custGeom>
              <a:rect b="b" l="l" r="r" t="t"/>
              <a:pathLst>
                <a:path extrusionOk="0" h="598" w="497">
                  <a:moveTo>
                    <a:pt x="250" y="201"/>
                  </a:moveTo>
                  <a:lnTo>
                    <a:pt x="311" y="363"/>
                  </a:lnTo>
                  <a:lnTo>
                    <a:pt x="188" y="363"/>
                  </a:lnTo>
                  <a:lnTo>
                    <a:pt x="250" y="201"/>
                  </a:lnTo>
                  <a:moveTo>
                    <a:pt x="38" y="594"/>
                  </a:moveTo>
                  <a:cubicBezTo>
                    <a:pt x="68" y="605"/>
                    <a:pt x="101" y="590"/>
                    <a:pt x="113" y="560"/>
                  </a:cubicBezTo>
                  <a:lnTo>
                    <a:pt x="144" y="479"/>
                  </a:lnTo>
                  <a:lnTo>
                    <a:pt x="354" y="479"/>
                  </a:lnTo>
                  <a:lnTo>
                    <a:pt x="385" y="560"/>
                  </a:lnTo>
                  <a:cubicBezTo>
                    <a:pt x="394" y="583"/>
                    <a:pt x="416" y="598"/>
                    <a:pt x="439" y="598"/>
                  </a:cubicBezTo>
                  <a:cubicBezTo>
                    <a:pt x="446" y="598"/>
                    <a:pt x="453" y="596"/>
                    <a:pt x="460" y="594"/>
                  </a:cubicBezTo>
                  <a:cubicBezTo>
                    <a:pt x="490" y="583"/>
                    <a:pt x="505" y="549"/>
                    <a:pt x="493" y="519"/>
                  </a:cubicBezTo>
                  <a:lnTo>
                    <a:pt x="314" y="44"/>
                  </a:lnTo>
                  <a:cubicBezTo>
                    <a:pt x="314" y="43"/>
                    <a:pt x="314" y="43"/>
                    <a:pt x="313" y="42"/>
                  </a:cubicBezTo>
                  <a:cubicBezTo>
                    <a:pt x="303" y="16"/>
                    <a:pt x="278" y="0"/>
                    <a:pt x="250" y="0"/>
                  </a:cubicBezTo>
                  <a:lnTo>
                    <a:pt x="250" y="0"/>
                  </a:lnTo>
                  <a:cubicBezTo>
                    <a:pt x="222" y="0"/>
                    <a:pt x="197" y="16"/>
                    <a:pt x="186" y="42"/>
                  </a:cubicBezTo>
                  <a:cubicBezTo>
                    <a:pt x="186" y="43"/>
                    <a:pt x="186" y="43"/>
                    <a:pt x="185" y="44"/>
                  </a:cubicBezTo>
                  <a:lnTo>
                    <a:pt x="4" y="519"/>
                  </a:lnTo>
                  <a:cubicBezTo>
                    <a:pt x="-7" y="549"/>
                    <a:pt x="8" y="582"/>
                    <a:pt x="38" y="59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6" name="Google Shape;826;p51"/>
            <p:cNvSpPr/>
            <p:nvPr/>
          </p:nvSpPr>
          <p:spPr>
            <a:xfrm>
              <a:off x="5624547" y="3431871"/>
              <a:ext cx="47045" cy="68449"/>
            </a:xfrm>
            <a:custGeom>
              <a:rect b="b" l="l" r="r" t="t"/>
              <a:pathLst>
                <a:path extrusionOk="0" h="598" w="411">
                  <a:moveTo>
                    <a:pt x="223" y="482"/>
                  </a:moveTo>
                  <a:cubicBezTo>
                    <a:pt x="203" y="482"/>
                    <a:pt x="155" y="482"/>
                    <a:pt x="116" y="482"/>
                  </a:cubicBezTo>
                  <a:lnTo>
                    <a:pt x="116" y="338"/>
                  </a:lnTo>
                  <a:cubicBezTo>
                    <a:pt x="127" y="338"/>
                    <a:pt x="138" y="338"/>
                    <a:pt x="148" y="338"/>
                  </a:cubicBezTo>
                  <a:lnTo>
                    <a:pt x="223" y="338"/>
                  </a:lnTo>
                  <a:cubicBezTo>
                    <a:pt x="262" y="338"/>
                    <a:pt x="294" y="370"/>
                    <a:pt x="294" y="410"/>
                  </a:cubicBezTo>
                  <a:cubicBezTo>
                    <a:pt x="294" y="449"/>
                    <a:pt x="262" y="482"/>
                    <a:pt x="223" y="482"/>
                  </a:cubicBezTo>
                  <a:moveTo>
                    <a:pt x="198" y="116"/>
                  </a:moveTo>
                  <a:cubicBezTo>
                    <a:pt x="228" y="116"/>
                    <a:pt x="251" y="140"/>
                    <a:pt x="251" y="169"/>
                  </a:cubicBezTo>
                  <a:cubicBezTo>
                    <a:pt x="251" y="198"/>
                    <a:pt x="228" y="222"/>
                    <a:pt x="198" y="222"/>
                  </a:cubicBezTo>
                  <a:cubicBezTo>
                    <a:pt x="188" y="222"/>
                    <a:pt x="169" y="222"/>
                    <a:pt x="148" y="222"/>
                  </a:cubicBezTo>
                  <a:lnTo>
                    <a:pt x="116" y="222"/>
                  </a:lnTo>
                  <a:lnTo>
                    <a:pt x="116" y="116"/>
                  </a:lnTo>
                  <a:lnTo>
                    <a:pt x="198" y="116"/>
                  </a:lnTo>
                  <a:moveTo>
                    <a:pt x="198" y="0"/>
                  </a:moveTo>
                  <a:lnTo>
                    <a:pt x="58" y="0"/>
                  </a:lnTo>
                  <a:cubicBezTo>
                    <a:pt x="26" y="0"/>
                    <a:pt x="0" y="26"/>
                    <a:pt x="0" y="58"/>
                  </a:cubicBezTo>
                  <a:lnTo>
                    <a:pt x="0" y="540"/>
                  </a:lnTo>
                  <a:cubicBezTo>
                    <a:pt x="0" y="556"/>
                    <a:pt x="6" y="570"/>
                    <a:pt x="17" y="581"/>
                  </a:cubicBezTo>
                  <a:cubicBezTo>
                    <a:pt x="28" y="592"/>
                    <a:pt x="43" y="598"/>
                    <a:pt x="58" y="598"/>
                  </a:cubicBezTo>
                  <a:lnTo>
                    <a:pt x="59" y="598"/>
                  </a:lnTo>
                  <a:cubicBezTo>
                    <a:pt x="59" y="598"/>
                    <a:pt x="187" y="598"/>
                    <a:pt x="223" y="598"/>
                  </a:cubicBezTo>
                  <a:cubicBezTo>
                    <a:pt x="326" y="598"/>
                    <a:pt x="411" y="513"/>
                    <a:pt x="411" y="410"/>
                  </a:cubicBezTo>
                  <a:cubicBezTo>
                    <a:pt x="411" y="350"/>
                    <a:pt x="383" y="297"/>
                    <a:pt x="339" y="263"/>
                  </a:cubicBezTo>
                  <a:cubicBezTo>
                    <a:pt x="357" y="236"/>
                    <a:pt x="367" y="204"/>
                    <a:pt x="367" y="169"/>
                  </a:cubicBezTo>
                  <a:cubicBezTo>
                    <a:pt x="367" y="76"/>
                    <a:pt x="291" y="0"/>
                    <a:pt x="19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7" name="Google Shape;827;p51"/>
            <p:cNvSpPr/>
            <p:nvPr/>
          </p:nvSpPr>
          <p:spPr>
            <a:xfrm>
              <a:off x="5331177" y="3558926"/>
              <a:ext cx="164601" cy="154753"/>
            </a:xfrm>
            <a:custGeom>
              <a:rect b="b" l="l" r="r" t="t"/>
              <a:pathLst>
                <a:path extrusionOk="0" h="1352" w="1438">
                  <a:moveTo>
                    <a:pt x="252" y="423"/>
                  </a:moveTo>
                  <a:lnTo>
                    <a:pt x="490" y="423"/>
                  </a:lnTo>
                  <a:lnTo>
                    <a:pt x="490" y="1236"/>
                  </a:lnTo>
                  <a:lnTo>
                    <a:pt x="252" y="1236"/>
                  </a:lnTo>
                  <a:lnTo>
                    <a:pt x="252" y="423"/>
                  </a:lnTo>
                  <a:moveTo>
                    <a:pt x="58" y="1352"/>
                  </a:moveTo>
                  <a:lnTo>
                    <a:pt x="1380" y="1352"/>
                  </a:lnTo>
                  <a:cubicBezTo>
                    <a:pt x="1412" y="1352"/>
                    <a:pt x="1438" y="1326"/>
                    <a:pt x="1438" y="1294"/>
                  </a:cubicBezTo>
                  <a:cubicBezTo>
                    <a:pt x="1438" y="1262"/>
                    <a:pt x="1412" y="1236"/>
                    <a:pt x="1380" y="1236"/>
                  </a:cubicBezTo>
                  <a:lnTo>
                    <a:pt x="1347" y="1236"/>
                  </a:lnTo>
                  <a:lnTo>
                    <a:pt x="1347" y="101"/>
                  </a:lnTo>
                  <a:cubicBezTo>
                    <a:pt x="1347" y="45"/>
                    <a:pt x="1301" y="0"/>
                    <a:pt x="1246" y="0"/>
                  </a:cubicBezTo>
                  <a:lnTo>
                    <a:pt x="978" y="0"/>
                  </a:lnTo>
                  <a:cubicBezTo>
                    <a:pt x="922" y="0"/>
                    <a:pt x="877" y="45"/>
                    <a:pt x="877" y="101"/>
                  </a:cubicBezTo>
                  <a:lnTo>
                    <a:pt x="877" y="783"/>
                  </a:lnTo>
                  <a:cubicBezTo>
                    <a:pt x="877" y="815"/>
                    <a:pt x="903" y="841"/>
                    <a:pt x="935" y="841"/>
                  </a:cubicBezTo>
                  <a:cubicBezTo>
                    <a:pt x="967" y="841"/>
                    <a:pt x="993" y="815"/>
                    <a:pt x="993" y="783"/>
                  </a:cubicBezTo>
                  <a:lnTo>
                    <a:pt x="993" y="116"/>
                  </a:lnTo>
                  <a:lnTo>
                    <a:pt x="1231" y="116"/>
                  </a:lnTo>
                  <a:lnTo>
                    <a:pt x="1231" y="1236"/>
                  </a:lnTo>
                  <a:lnTo>
                    <a:pt x="993" y="1236"/>
                  </a:lnTo>
                  <a:lnTo>
                    <a:pt x="993" y="1031"/>
                  </a:lnTo>
                  <a:cubicBezTo>
                    <a:pt x="993" y="998"/>
                    <a:pt x="967" y="973"/>
                    <a:pt x="935" y="973"/>
                  </a:cubicBezTo>
                  <a:cubicBezTo>
                    <a:pt x="903" y="973"/>
                    <a:pt x="877" y="998"/>
                    <a:pt x="877" y="1031"/>
                  </a:cubicBezTo>
                  <a:lnTo>
                    <a:pt x="877" y="1236"/>
                  </a:lnTo>
                  <a:lnTo>
                    <a:pt x="606" y="1236"/>
                  </a:lnTo>
                  <a:lnTo>
                    <a:pt x="606" y="408"/>
                  </a:lnTo>
                  <a:cubicBezTo>
                    <a:pt x="606" y="352"/>
                    <a:pt x="560" y="307"/>
                    <a:pt x="505" y="307"/>
                  </a:cubicBezTo>
                  <a:lnTo>
                    <a:pt x="237" y="307"/>
                  </a:lnTo>
                  <a:cubicBezTo>
                    <a:pt x="181" y="307"/>
                    <a:pt x="136" y="352"/>
                    <a:pt x="136" y="408"/>
                  </a:cubicBezTo>
                  <a:lnTo>
                    <a:pt x="136" y="1236"/>
                  </a:lnTo>
                  <a:lnTo>
                    <a:pt x="58" y="1236"/>
                  </a:lnTo>
                  <a:cubicBezTo>
                    <a:pt x="26" y="1236"/>
                    <a:pt x="0" y="1262"/>
                    <a:pt x="0" y="1294"/>
                  </a:cubicBezTo>
                  <a:cubicBezTo>
                    <a:pt x="0" y="1326"/>
                    <a:pt x="26" y="1352"/>
                    <a:pt x="58" y="135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8" name="Google Shape;828;p51"/>
            <p:cNvSpPr/>
            <p:nvPr/>
          </p:nvSpPr>
          <p:spPr>
            <a:xfrm>
              <a:off x="5566285" y="3581475"/>
              <a:ext cx="164601" cy="132204"/>
            </a:xfrm>
            <a:custGeom>
              <a:rect b="b" l="l" r="r" t="t"/>
              <a:pathLst>
                <a:path extrusionOk="0" h="1155" w="1438">
                  <a:moveTo>
                    <a:pt x="993" y="116"/>
                  </a:moveTo>
                  <a:lnTo>
                    <a:pt x="1231" y="116"/>
                  </a:lnTo>
                  <a:lnTo>
                    <a:pt x="1231" y="1039"/>
                  </a:lnTo>
                  <a:lnTo>
                    <a:pt x="993" y="1039"/>
                  </a:lnTo>
                  <a:lnTo>
                    <a:pt x="993" y="116"/>
                  </a:lnTo>
                  <a:moveTo>
                    <a:pt x="252" y="691"/>
                  </a:moveTo>
                  <a:lnTo>
                    <a:pt x="490" y="691"/>
                  </a:lnTo>
                  <a:lnTo>
                    <a:pt x="490" y="1039"/>
                  </a:lnTo>
                  <a:lnTo>
                    <a:pt x="252" y="1039"/>
                  </a:lnTo>
                  <a:lnTo>
                    <a:pt x="252" y="691"/>
                  </a:lnTo>
                  <a:moveTo>
                    <a:pt x="505" y="575"/>
                  </a:moveTo>
                  <a:lnTo>
                    <a:pt x="237" y="575"/>
                  </a:lnTo>
                  <a:cubicBezTo>
                    <a:pt x="181" y="575"/>
                    <a:pt x="136" y="620"/>
                    <a:pt x="136" y="676"/>
                  </a:cubicBezTo>
                  <a:lnTo>
                    <a:pt x="136" y="1039"/>
                  </a:lnTo>
                  <a:lnTo>
                    <a:pt x="58" y="1039"/>
                  </a:lnTo>
                  <a:cubicBezTo>
                    <a:pt x="26" y="1039"/>
                    <a:pt x="0" y="1065"/>
                    <a:pt x="0" y="1097"/>
                  </a:cubicBezTo>
                  <a:cubicBezTo>
                    <a:pt x="0" y="1129"/>
                    <a:pt x="26" y="1155"/>
                    <a:pt x="58" y="1155"/>
                  </a:cubicBezTo>
                  <a:lnTo>
                    <a:pt x="1380" y="1155"/>
                  </a:lnTo>
                  <a:cubicBezTo>
                    <a:pt x="1412" y="1155"/>
                    <a:pt x="1438" y="1129"/>
                    <a:pt x="1438" y="1097"/>
                  </a:cubicBezTo>
                  <a:cubicBezTo>
                    <a:pt x="1438" y="1065"/>
                    <a:pt x="1412" y="1039"/>
                    <a:pt x="1380" y="1039"/>
                  </a:cubicBezTo>
                  <a:lnTo>
                    <a:pt x="1347" y="1039"/>
                  </a:lnTo>
                  <a:lnTo>
                    <a:pt x="1347" y="101"/>
                  </a:lnTo>
                  <a:cubicBezTo>
                    <a:pt x="1347" y="45"/>
                    <a:pt x="1301" y="0"/>
                    <a:pt x="1246" y="0"/>
                  </a:cubicBezTo>
                  <a:lnTo>
                    <a:pt x="978" y="0"/>
                  </a:lnTo>
                  <a:cubicBezTo>
                    <a:pt x="922" y="0"/>
                    <a:pt x="877" y="45"/>
                    <a:pt x="877" y="101"/>
                  </a:cubicBezTo>
                  <a:lnTo>
                    <a:pt x="877" y="1039"/>
                  </a:lnTo>
                  <a:lnTo>
                    <a:pt x="606" y="1039"/>
                  </a:lnTo>
                  <a:lnTo>
                    <a:pt x="606" y="676"/>
                  </a:lnTo>
                  <a:cubicBezTo>
                    <a:pt x="606" y="620"/>
                    <a:pt x="560" y="575"/>
                    <a:pt x="505" y="57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829" name="Google Shape;829;p51"/>
          <p:cNvSpPr/>
          <p:nvPr/>
        </p:nvSpPr>
        <p:spPr>
          <a:xfrm>
            <a:off x="5944243" y="3385743"/>
            <a:ext cx="451450" cy="453157"/>
          </a:xfrm>
          <a:custGeom>
            <a:rect b="b" l="l" r="r" t="t"/>
            <a:pathLst>
              <a:path extrusionOk="0" h="3959" w="3944">
                <a:moveTo>
                  <a:pt x="3351" y="139"/>
                </a:moveTo>
                <a:cubicBezTo>
                  <a:pt x="3351" y="130"/>
                  <a:pt x="3358" y="123"/>
                  <a:pt x="3367" y="123"/>
                </a:cubicBezTo>
                <a:lnTo>
                  <a:pt x="3812" y="123"/>
                </a:lnTo>
                <a:cubicBezTo>
                  <a:pt x="3821" y="123"/>
                  <a:pt x="3829" y="130"/>
                  <a:pt x="3829" y="139"/>
                </a:cubicBezTo>
                <a:lnTo>
                  <a:pt x="3829" y="585"/>
                </a:lnTo>
                <a:cubicBezTo>
                  <a:pt x="3829" y="594"/>
                  <a:pt x="3821" y="601"/>
                  <a:pt x="3812" y="601"/>
                </a:cubicBezTo>
                <a:lnTo>
                  <a:pt x="3367" y="601"/>
                </a:lnTo>
                <a:cubicBezTo>
                  <a:pt x="3358" y="601"/>
                  <a:pt x="3351" y="594"/>
                  <a:pt x="3351" y="585"/>
                </a:cubicBezTo>
                <a:lnTo>
                  <a:pt x="3351" y="139"/>
                </a:lnTo>
                <a:moveTo>
                  <a:pt x="3351" y="1192"/>
                </a:moveTo>
                <a:cubicBezTo>
                  <a:pt x="3351" y="1183"/>
                  <a:pt x="3358" y="1176"/>
                  <a:pt x="3367" y="1176"/>
                </a:cubicBezTo>
                <a:lnTo>
                  <a:pt x="3812" y="1176"/>
                </a:lnTo>
                <a:cubicBezTo>
                  <a:pt x="3821" y="1176"/>
                  <a:pt x="3829" y="1183"/>
                  <a:pt x="3829" y="1192"/>
                </a:cubicBezTo>
                <a:lnTo>
                  <a:pt x="3829" y="1637"/>
                </a:lnTo>
                <a:cubicBezTo>
                  <a:pt x="3829" y="1646"/>
                  <a:pt x="3821" y="1654"/>
                  <a:pt x="3812" y="1654"/>
                </a:cubicBezTo>
                <a:lnTo>
                  <a:pt x="3367" y="1654"/>
                </a:lnTo>
                <a:cubicBezTo>
                  <a:pt x="3358" y="1654"/>
                  <a:pt x="3351" y="1646"/>
                  <a:pt x="3351" y="1637"/>
                </a:cubicBezTo>
                <a:lnTo>
                  <a:pt x="3351" y="1192"/>
                </a:lnTo>
                <a:moveTo>
                  <a:pt x="3351" y="2331"/>
                </a:moveTo>
                <a:cubicBezTo>
                  <a:pt x="3351" y="2322"/>
                  <a:pt x="3358" y="2314"/>
                  <a:pt x="3367" y="2314"/>
                </a:cubicBezTo>
                <a:lnTo>
                  <a:pt x="3812" y="2314"/>
                </a:lnTo>
                <a:cubicBezTo>
                  <a:pt x="3821" y="2314"/>
                  <a:pt x="3829" y="2322"/>
                  <a:pt x="3829" y="2331"/>
                </a:cubicBezTo>
                <a:lnTo>
                  <a:pt x="3829" y="2776"/>
                </a:lnTo>
                <a:cubicBezTo>
                  <a:pt x="3829" y="2785"/>
                  <a:pt x="3821" y="2792"/>
                  <a:pt x="3812" y="2792"/>
                </a:cubicBezTo>
                <a:lnTo>
                  <a:pt x="3367" y="2792"/>
                </a:lnTo>
                <a:cubicBezTo>
                  <a:pt x="3358" y="2792"/>
                  <a:pt x="3351" y="2785"/>
                  <a:pt x="3351" y="2776"/>
                </a:cubicBezTo>
                <a:lnTo>
                  <a:pt x="3351" y="2331"/>
                </a:lnTo>
                <a:moveTo>
                  <a:pt x="534" y="2304"/>
                </a:moveTo>
                <a:cubicBezTo>
                  <a:pt x="534" y="2311"/>
                  <a:pt x="528" y="2317"/>
                  <a:pt x="520" y="2317"/>
                </a:cubicBezTo>
                <a:lnTo>
                  <a:pt x="129" y="2317"/>
                </a:lnTo>
                <a:cubicBezTo>
                  <a:pt x="122" y="2317"/>
                  <a:pt x="115" y="2311"/>
                  <a:pt x="115" y="2304"/>
                </a:cubicBezTo>
                <a:lnTo>
                  <a:pt x="115" y="1649"/>
                </a:lnTo>
                <a:cubicBezTo>
                  <a:pt x="115" y="1641"/>
                  <a:pt x="122" y="1635"/>
                  <a:pt x="129" y="1635"/>
                </a:cubicBezTo>
                <a:lnTo>
                  <a:pt x="520" y="1635"/>
                </a:lnTo>
                <a:cubicBezTo>
                  <a:pt x="528" y="1635"/>
                  <a:pt x="534" y="1641"/>
                  <a:pt x="534" y="1649"/>
                </a:cubicBezTo>
                <a:lnTo>
                  <a:pt x="534" y="2304"/>
                </a:lnTo>
                <a:moveTo>
                  <a:pt x="3367" y="717"/>
                </a:moveTo>
                <a:lnTo>
                  <a:pt x="3812" y="717"/>
                </a:lnTo>
                <a:cubicBezTo>
                  <a:pt x="3885" y="717"/>
                  <a:pt x="3944" y="657"/>
                  <a:pt x="3944" y="585"/>
                </a:cubicBezTo>
                <a:lnTo>
                  <a:pt x="3944" y="139"/>
                </a:lnTo>
                <a:cubicBezTo>
                  <a:pt x="3944" y="67"/>
                  <a:pt x="3885" y="7"/>
                  <a:pt x="3812" y="7"/>
                </a:cubicBezTo>
                <a:lnTo>
                  <a:pt x="3367" y="7"/>
                </a:lnTo>
                <a:cubicBezTo>
                  <a:pt x="3294" y="7"/>
                  <a:pt x="3235" y="67"/>
                  <a:pt x="3235" y="139"/>
                </a:cubicBezTo>
                <a:lnTo>
                  <a:pt x="3235" y="304"/>
                </a:lnTo>
                <a:lnTo>
                  <a:pt x="2763" y="304"/>
                </a:lnTo>
                <a:cubicBezTo>
                  <a:pt x="2731" y="304"/>
                  <a:pt x="2705" y="330"/>
                  <a:pt x="2705" y="362"/>
                </a:cubicBezTo>
                <a:lnTo>
                  <a:pt x="2705" y="830"/>
                </a:lnTo>
                <a:lnTo>
                  <a:pt x="2372" y="830"/>
                </a:lnTo>
                <a:lnTo>
                  <a:pt x="2372" y="166"/>
                </a:lnTo>
                <a:cubicBezTo>
                  <a:pt x="2372" y="74"/>
                  <a:pt x="2297" y="0"/>
                  <a:pt x="2205" y="0"/>
                </a:cubicBezTo>
                <a:lnTo>
                  <a:pt x="1240" y="0"/>
                </a:lnTo>
                <a:cubicBezTo>
                  <a:pt x="1148" y="0"/>
                  <a:pt x="1074" y="74"/>
                  <a:pt x="1074" y="166"/>
                </a:cubicBezTo>
                <a:lnTo>
                  <a:pt x="1074" y="831"/>
                </a:lnTo>
                <a:lnTo>
                  <a:pt x="917" y="831"/>
                </a:lnTo>
                <a:cubicBezTo>
                  <a:pt x="854" y="831"/>
                  <a:pt x="803" y="882"/>
                  <a:pt x="803" y="945"/>
                </a:cubicBezTo>
                <a:lnTo>
                  <a:pt x="803" y="1926"/>
                </a:lnTo>
                <a:lnTo>
                  <a:pt x="649" y="1926"/>
                </a:lnTo>
                <a:lnTo>
                  <a:pt x="649" y="1649"/>
                </a:lnTo>
                <a:cubicBezTo>
                  <a:pt x="649" y="1577"/>
                  <a:pt x="591" y="1520"/>
                  <a:pt x="520" y="1520"/>
                </a:cubicBezTo>
                <a:lnTo>
                  <a:pt x="129" y="1520"/>
                </a:lnTo>
                <a:cubicBezTo>
                  <a:pt x="58" y="1520"/>
                  <a:pt x="0" y="1577"/>
                  <a:pt x="0" y="1649"/>
                </a:cubicBezTo>
                <a:lnTo>
                  <a:pt x="0" y="2304"/>
                </a:lnTo>
                <a:cubicBezTo>
                  <a:pt x="0" y="2375"/>
                  <a:pt x="58" y="2433"/>
                  <a:pt x="129" y="2433"/>
                </a:cubicBezTo>
                <a:lnTo>
                  <a:pt x="520" y="2433"/>
                </a:lnTo>
                <a:cubicBezTo>
                  <a:pt x="591" y="2433"/>
                  <a:pt x="649" y="2375"/>
                  <a:pt x="649" y="2304"/>
                </a:cubicBezTo>
                <a:lnTo>
                  <a:pt x="649" y="2042"/>
                </a:lnTo>
                <a:lnTo>
                  <a:pt x="803" y="2042"/>
                </a:lnTo>
                <a:lnTo>
                  <a:pt x="803" y="3006"/>
                </a:lnTo>
                <a:cubicBezTo>
                  <a:pt x="803" y="3069"/>
                  <a:pt x="854" y="3121"/>
                  <a:pt x="917" y="3121"/>
                </a:cubicBezTo>
                <a:lnTo>
                  <a:pt x="1074" y="3121"/>
                </a:lnTo>
                <a:lnTo>
                  <a:pt x="1074" y="3785"/>
                </a:lnTo>
                <a:cubicBezTo>
                  <a:pt x="1074" y="3877"/>
                  <a:pt x="1148" y="3952"/>
                  <a:pt x="1240" y="3952"/>
                </a:cubicBezTo>
                <a:lnTo>
                  <a:pt x="2205" y="3952"/>
                </a:lnTo>
                <a:cubicBezTo>
                  <a:pt x="2297" y="3952"/>
                  <a:pt x="2372" y="3877"/>
                  <a:pt x="2372" y="3785"/>
                </a:cubicBezTo>
                <a:lnTo>
                  <a:pt x="2372" y="3535"/>
                </a:lnTo>
                <a:cubicBezTo>
                  <a:pt x="2372" y="3503"/>
                  <a:pt x="2346" y="3477"/>
                  <a:pt x="2314" y="3477"/>
                </a:cubicBezTo>
                <a:cubicBezTo>
                  <a:pt x="2282" y="3477"/>
                  <a:pt x="2256" y="3503"/>
                  <a:pt x="2256" y="3535"/>
                </a:cubicBezTo>
                <a:lnTo>
                  <a:pt x="2256" y="3785"/>
                </a:lnTo>
                <a:cubicBezTo>
                  <a:pt x="2256" y="3813"/>
                  <a:pt x="2233" y="3836"/>
                  <a:pt x="2205" y="3836"/>
                </a:cubicBezTo>
                <a:lnTo>
                  <a:pt x="1240" y="3836"/>
                </a:lnTo>
                <a:cubicBezTo>
                  <a:pt x="1212" y="3836"/>
                  <a:pt x="1189" y="3813"/>
                  <a:pt x="1189" y="3785"/>
                </a:cubicBezTo>
                <a:lnTo>
                  <a:pt x="1189" y="2342"/>
                </a:lnTo>
                <a:cubicBezTo>
                  <a:pt x="1189" y="2314"/>
                  <a:pt x="1212" y="2291"/>
                  <a:pt x="1240" y="2291"/>
                </a:cubicBezTo>
                <a:lnTo>
                  <a:pt x="2205" y="2291"/>
                </a:lnTo>
                <a:cubicBezTo>
                  <a:pt x="2233" y="2291"/>
                  <a:pt x="2256" y="2314"/>
                  <a:pt x="2256" y="2342"/>
                </a:cubicBezTo>
                <a:lnTo>
                  <a:pt x="2256" y="3288"/>
                </a:lnTo>
                <a:cubicBezTo>
                  <a:pt x="2256" y="3320"/>
                  <a:pt x="2282" y="3346"/>
                  <a:pt x="2314" y="3346"/>
                </a:cubicBezTo>
                <a:cubicBezTo>
                  <a:pt x="2346" y="3346"/>
                  <a:pt x="2372" y="3320"/>
                  <a:pt x="2372" y="3288"/>
                </a:cubicBezTo>
                <a:lnTo>
                  <a:pt x="2372" y="3136"/>
                </a:lnTo>
                <a:lnTo>
                  <a:pt x="2705" y="3136"/>
                </a:lnTo>
                <a:lnTo>
                  <a:pt x="2705" y="3605"/>
                </a:lnTo>
                <a:cubicBezTo>
                  <a:pt x="2705" y="3637"/>
                  <a:pt x="2731" y="3662"/>
                  <a:pt x="2763" y="3662"/>
                </a:cubicBezTo>
                <a:lnTo>
                  <a:pt x="3235" y="3662"/>
                </a:lnTo>
                <a:lnTo>
                  <a:pt x="3235" y="3827"/>
                </a:lnTo>
                <a:cubicBezTo>
                  <a:pt x="3235" y="3900"/>
                  <a:pt x="3294" y="3959"/>
                  <a:pt x="3367" y="3959"/>
                </a:cubicBezTo>
                <a:lnTo>
                  <a:pt x="3812" y="3959"/>
                </a:lnTo>
                <a:cubicBezTo>
                  <a:pt x="3885" y="3959"/>
                  <a:pt x="3944" y="3900"/>
                  <a:pt x="3944" y="3827"/>
                </a:cubicBezTo>
                <a:lnTo>
                  <a:pt x="3944" y="3382"/>
                </a:lnTo>
                <a:cubicBezTo>
                  <a:pt x="3944" y="3309"/>
                  <a:pt x="3885" y="3250"/>
                  <a:pt x="3812" y="3250"/>
                </a:cubicBezTo>
                <a:lnTo>
                  <a:pt x="3712" y="3250"/>
                </a:lnTo>
                <a:cubicBezTo>
                  <a:pt x="3680" y="3250"/>
                  <a:pt x="3654" y="3276"/>
                  <a:pt x="3654" y="3308"/>
                </a:cubicBezTo>
                <a:cubicBezTo>
                  <a:pt x="3654" y="3340"/>
                  <a:pt x="3680" y="3366"/>
                  <a:pt x="3712" y="3366"/>
                </a:cubicBezTo>
                <a:lnTo>
                  <a:pt x="3812" y="3366"/>
                </a:lnTo>
                <a:cubicBezTo>
                  <a:pt x="3821" y="3366"/>
                  <a:pt x="3829" y="3373"/>
                  <a:pt x="3829" y="3382"/>
                </a:cubicBezTo>
                <a:lnTo>
                  <a:pt x="3829" y="3827"/>
                </a:lnTo>
                <a:cubicBezTo>
                  <a:pt x="3829" y="3836"/>
                  <a:pt x="3821" y="3844"/>
                  <a:pt x="3812" y="3844"/>
                </a:cubicBezTo>
                <a:lnTo>
                  <a:pt x="3367" y="3844"/>
                </a:lnTo>
                <a:cubicBezTo>
                  <a:pt x="3358" y="3844"/>
                  <a:pt x="3351" y="3836"/>
                  <a:pt x="3351" y="3827"/>
                </a:cubicBezTo>
                <a:lnTo>
                  <a:pt x="3351" y="3382"/>
                </a:lnTo>
                <a:cubicBezTo>
                  <a:pt x="3351" y="3373"/>
                  <a:pt x="3358" y="3366"/>
                  <a:pt x="3367" y="3366"/>
                </a:cubicBezTo>
                <a:lnTo>
                  <a:pt x="3465" y="3366"/>
                </a:lnTo>
                <a:cubicBezTo>
                  <a:pt x="3497" y="3366"/>
                  <a:pt x="3523" y="3340"/>
                  <a:pt x="3523" y="3308"/>
                </a:cubicBezTo>
                <a:cubicBezTo>
                  <a:pt x="3523" y="3276"/>
                  <a:pt x="3497" y="3250"/>
                  <a:pt x="3465" y="3250"/>
                </a:cubicBezTo>
                <a:lnTo>
                  <a:pt x="3367" y="3250"/>
                </a:lnTo>
                <a:cubicBezTo>
                  <a:pt x="3294" y="3250"/>
                  <a:pt x="3235" y="3309"/>
                  <a:pt x="3235" y="3382"/>
                </a:cubicBezTo>
                <a:lnTo>
                  <a:pt x="3235" y="3547"/>
                </a:lnTo>
                <a:lnTo>
                  <a:pt x="2821" y="3547"/>
                </a:lnTo>
                <a:lnTo>
                  <a:pt x="2821" y="2611"/>
                </a:lnTo>
                <a:lnTo>
                  <a:pt x="3235" y="2611"/>
                </a:lnTo>
                <a:lnTo>
                  <a:pt x="3235" y="2776"/>
                </a:lnTo>
                <a:cubicBezTo>
                  <a:pt x="3235" y="2849"/>
                  <a:pt x="3294" y="2908"/>
                  <a:pt x="3367" y="2908"/>
                </a:cubicBezTo>
                <a:lnTo>
                  <a:pt x="3812" y="2908"/>
                </a:lnTo>
                <a:cubicBezTo>
                  <a:pt x="3885" y="2908"/>
                  <a:pt x="3944" y="2849"/>
                  <a:pt x="3944" y="2776"/>
                </a:cubicBezTo>
                <a:lnTo>
                  <a:pt x="3944" y="2331"/>
                </a:lnTo>
                <a:cubicBezTo>
                  <a:pt x="3944" y="2258"/>
                  <a:pt x="3885" y="2199"/>
                  <a:pt x="3812" y="2199"/>
                </a:cubicBezTo>
                <a:lnTo>
                  <a:pt x="3367" y="2199"/>
                </a:lnTo>
                <a:cubicBezTo>
                  <a:pt x="3294" y="2199"/>
                  <a:pt x="3235" y="2258"/>
                  <a:pt x="3235" y="2331"/>
                </a:cubicBezTo>
                <a:lnTo>
                  <a:pt x="3235" y="2495"/>
                </a:lnTo>
                <a:lnTo>
                  <a:pt x="2763" y="2495"/>
                </a:lnTo>
                <a:cubicBezTo>
                  <a:pt x="2731" y="2495"/>
                  <a:pt x="2705" y="2521"/>
                  <a:pt x="2705" y="2553"/>
                </a:cubicBezTo>
                <a:lnTo>
                  <a:pt x="2705" y="3021"/>
                </a:lnTo>
                <a:lnTo>
                  <a:pt x="2372" y="3021"/>
                </a:lnTo>
                <a:lnTo>
                  <a:pt x="2372" y="2342"/>
                </a:lnTo>
                <a:cubicBezTo>
                  <a:pt x="2372" y="2250"/>
                  <a:pt x="2297" y="2176"/>
                  <a:pt x="2205" y="2176"/>
                </a:cubicBezTo>
                <a:lnTo>
                  <a:pt x="1240" y="2176"/>
                </a:lnTo>
                <a:cubicBezTo>
                  <a:pt x="1148" y="2176"/>
                  <a:pt x="1074" y="2250"/>
                  <a:pt x="1074" y="2342"/>
                </a:cubicBezTo>
                <a:lnTo>
                  <a:pt x="1074" y="3005"/>
                </a:lnTo>
                <a:lnTo>
                  <a:pt x="918" y="3005"/>
                </a:lnTo>
                <a:lnTo>
                  <a:pt x="918" y="946"/>
                </a:lnTo>
                <a:lnTo>
                  <a:pt x="1074" y="946"/>
                </a:lnTo>
                <a:lnTo>
                  <a:pt x="1074" y="1176"/>
                </a:lnTo>
                <a:cubicBezTo>
                  <a:pt x="1074" y="1208"/>
                  <a:pt x="1100" y="1233"/>
                  <a:pt x="1131" y="1233"/>
                </a:cubicBezTo>
                <a:cubicBezTo>
                  <a:pt x="1163" y="1233"/>
                  <a:pt x="1189" y="1208"/>
                  <a:pt x="1189" y="1176"/>
                </a:cubicBezTo>
                <a:lnTo>
                  <a:pt x="1189" y="166"/>
                </a:lnTo>
                <a:cubicBezTo>
                  <a:pt x="1189" y="138"/>
                  <a:pt x="1212" y="115"/>
                  <a:pt x="1240" y="115"/>
                </a:cubicBezTo>
                <a:lnTo>
                  <a:pt x="2205" y="115"/>
                </a:lnTo>
                <a:cubicBezTo>
                  <a:pt x="2233" y="115"/>
                  <a:pt x="2256" y="138"/>
                  <a:pt x="2256" y="166"/>
                </a:cubicBezTo>
                <a:lnTo>
                  <a:pt x="2256" y="1611"/>
                </a:lnTo>
                <a:cubicBezTo>
                  <a:pt x="2256" y="1638"/>
                  <a:pt x="2233" y="1661"/>
                  <a:pt x="2205" y="1661"/>
                </a:cubicBezTo>
                <a:lnTo>
                  <a:pt x="1240" y="1661"/>
                </a:lnTo>
                <a:cubicBezTo>
                  <a:pt x="1212" y="1661"/>
                  <a:pt x="1189" y="1638"/>
                  <a:pt x="1189" y="1611"/>
                </a:cubicBezTo>
                <a:lnTo>
                  <a:pt x="1189" y="1422"/>
                </a:lnTo>
                <a:cubicBezTo>
                  <a:pt x="1189" y="1390"/>
                  <a:pt x="1163" y="1364"/>
                  <a:pt x="1131" y="1364"/>
                </a:cubicBezTo>
                <a:cubicBezTo>
                  <a:pt x="1100" y="1364"/>
                  <a:pt x="1074" y="1390"/>
                  <a:pt x="1074" y="1422"/>
                </a:cubicBezTo>
                <a:lnTo>
                  <a:pt x="1074" y="1611"/>
                </a:lnTo>
                <a:cubicBezTo>
                  <a:pt x="1074" y="1702"/>
                  <a:pt x="1148" y="1777"/>
                  <a:pt x="1240" y="1777"/>
                </a:cubicBezTo>
                <a:lnTo>
                  <a:pt x="2205" y="1777"/>
                </a:lnTo>
                <a:cubicBezTo>
                  <a:pt x="2297" y="1777"/>
                  <a:pt x="2372" y="1702"/>
                  <a:pt x="2372" y="1611"/>
                </a:cubicBezTo>
                <a:lnTo>
                  <a:pt x="2372" y="946"/>
                </a:lnTo>
                <a:lnTo>
                  <a:pt x="2705" y="946"/>
                </a:lnTo>
                <a:lnTo>
                  <a:pt x="2705" y="1415"/>
                </a:lnTo>
                <a:cubicBezTo>
                  <a:pt x="2705" y="1446"/>
                  <a:pt x="2731" y="1472"/>
                  <a:pt x="2763" y="1472"/>
                </a:cubicBezTo>
                <a:lnTo>
                  <a:pt x="3235" y="1472"/>
                </a:lnTo>
                <a:lnTo>
                  <a:pt x="3235" y="1637"/>
                </a:lnTo>
                <a:cubicBezTo>
                  <a:pt x="3235" y="1710"/>
                  <a:pt x="3294" y="1769"/>
                  <a:pt x="3367" y="1769"/>
                </a:cubicBezTo>
                <a:lnTo>
                  <a:pt x="3812" y="1769"/>
                </a:lnTo>
                <a:cubicBezTo>
                  <a:pt x="3885" y="1769"/>
                  <a:pt x="3944" y="1710"/>
                  <a:pt x="3944" y="1637"/>
                </a:cubicBezTo>
                <a:lnTo>
                  <a:pt x="3944" y="1192"/>
                </a:lnTo>
                <a:cubicBezTo>
                  <a:pt x="3944" y="1119"/>
                  <a:pt x="3885" y="1060"/>
                  <a:pt x="3812" y="1060"/>
                </a:cubicBezTo>
                <a:lnTo>
                  <a:pt x="3367" y="1060"/>
                </a:lnTo>
                <a:cubicBezTo>
                  <a:pt x="3294" y="1060"/>
                  <a:pt x="3235" y="1119"/>
                  <a:pt x="3235" y="1192"/>
                </a:cubicBezTo>
                <a:lnTo>
                  <a:pt x="3235" y="1357"/>
                </a:lnTo>
                <a:lnTo>
                  <a:pt x="2821" y="1357"/>
                </a:lnTo>
                <a:lnTo>
                  <a:pt x="2821" y="420"/>
                </a:lnTo>
                <a:lnTo>
                  <a:pt x="3235" y="420"/>
                </a:lnTo>
                <a:lnTo>
                  <a:pt x="3235" y="585"/>
                </a:lnTo>
                <a:cubicBezTo>
                  <a:pt x="3235" y="657"/>
                  <a:pt x="3294" y="717"/>
                  <a:pt x="3367" y="71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nvGrpSpPr>
          <p:cNvPr id="830" name="Google Shape;830;p51"/>
          <p:cNvGrpSpPr/>
          <p:nvPr/>
        </p:nvGrpSpPr>
        <p:grpSpPr>
          <a:xfrm>
            <a:off x="6601264" y="3385743"/>
            <a:ext cx="415849" cy="453159"/>
            <a:chOff x="6601264" y="3385743"/>
            <a:chExt cx="415849" cy="453159"/>
          </a:xfrm>
        </p:grpSpPr>
        <p:sp>
          <p:nvSpPr>
            <p:cNvPr id="831" name="Google Shape;831;p51"/>
            <p:cNvSpPr/>
            <p:nvPr/>
          </p:nvSpPr>
          <p:spPr>
            <a:xfrm>
              <a:off x="6601264" y="3385743"/>
              <a:ext cx="253654" cy="118011"/>
            </a:xfrm>
            <a:custGeom>
              <a:rect b="b" l="l" r="r" t="t"/>
              <a:pathLst>
                <a:path extrusionOk="0" h="1031" w="2216">
                  <a:moveTo>
                    <a:pt x="1547" y="220"/>
                  </a:moveTo>
                  <a:cubicBezTo>
                    <a:pt x="1528" y="265"/>
                    <a:pt x="1484" y="294"/>
                    <a:pt x="1435" y="294"/>
                  </a:cubicBezTo>
                  <a:lnTo>
                    <a:pt x="780" y="294"/>
                  </a:lnTo>
                  <a:cubicBezTo>
                    <a:pt x="732" y="294"/>
                    <a:pt x="688" y="265"/>
                    <a:pt x="668" y="220"/>
                  </a:cubicBezTo>
                  <a:lnTo>
                    <a:pt x="624" y="115"/>
                  </a:lnTo>
                  <a:lnTo>
                    <a:pt x="1592" y="115"/>
                  </a:lnTo>
                  <a:lnTo>
                    <a:pt x="1547" y="220"/>
                  </a:lnTo>
                  <a:moveTo>
                    <a:pt x="58" y="1031"/>
                  </a:moveTo>
                  <a:cubicBezTo>
                    <a:pt x="90" y="1031"/>
                    <a:pt x="115" y="1005"/>
                    <a:pt x="115" y="973"/>
                  </a:cubicBezTo>
                  <a:lnTo>
                    <a:pt x="115" y="495"/>
                  </a:lnTo>
                  <a:cubicBezTo>
                    <a:pt x="115" y="286"/>
                    <a:pt x="286" y="115"/>
                    <a:pt x="495" y="115"/>
                  </a:cubicBezTo>
                  <a:lnTo>
                    <a:pt x="498" y="115"/>
                  </a:lnTo>
                  <a:lnTo>
                    <a:pt x="562" y="266"/>
                  </a:lnTo>
                  <a:cubicBezTo>
                    <a:pt x="600" y="354"/>
                    <a:pt x="685" y="410"/>
                    <a:pt x="780" y="410"/>
                  </a:cubicBezTo>
                  <a:lnTo>
                    <a:pt x="1435" y="410"/>
                  </a:lnTo>
                  <a:cubicBezTo>
                    <a:pt x="1530" y="410"/>
                    <a:pt x="1616" y="354"/>
                    <a:pt x="1653" y="266"/>
                  </a:cubicBezTo>
                  <a:lnTo>
                    <a:pt x="1718" y="115"/>
                  </a:lnTo>
                  <a:lnTo>
                    <a:pt x="1721" y="115"/>
                  </a:lnTo>
                  <a:cubicBezTo>
                    <a:pt x="1930" y="115"/>
                    <a:pt x="2100" y="286"/>
                    <a:pt x="2100" y="495"/>
                  </a:cubicBezTo>
                  <a:lnTo>
                    <a:pt x="2100" y="799"/>
                  </a:lnTo>
                  <a:cubicBezTo>
                    <a:pt x="2100" y="831"/>
                    <a:pt x="2126" y="857"/>
                    <a:pt x="2158" y="857"/>
                  </a:cubicBezTo>
                  <a:cubicBezTo>
                    <a:pt x="2190" y="857"/>
                    <a:pt x="2216" y="831"/>
                    <a:pt x="2216" y="799"/>
                  </a:cubicBezTo>
                  <a:lnTo>
                    <a:pt x="2216" y="495"/>
                  </a:lnTo>
                  <a:cubicBezTo>
                    <a:pt x="2216" y="222"/>
                    <a:pt x="1994" y="0"/>
                    <a:pt x="1721" y="0"/>
                  </a:cubicBezTo>
                  <a:lnTo>
                    <a:pt x="495" y="0"/>
                  </a:lnTo>
                  <a:cubicBezTo>
                    <a:pt x="222" y="0"/>
                    <a:pt x="0" y="222"/>
                    <a:pt x="0" y="495"/>
                  </a:cubicBezTo>
                  <a:lnTo>
                    <a:pt x="0" y="973"/>
                  </a:lnTo>
                  <a:cubicBezTo>
                    <a:pt x="0" y="1005"/>
                    <a:pt x="26" y="1031"/>
                    <a:pt x="58" y="103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2" name="Google Shape;832;p51"/>
            <p:cNvSpPr/>
            <p:nvPr/>
          </p:nvSpPr>
          <p:spPr>
            <a:xfrm>
              <a:off x="6601264" y="3518749"/>
              <a:ext cx="253654" cy="319007"/>
            </a:xfrm>
            <a:custGeom>
              <a:rect b="b" l="l" r="r" t="t"/>
              <a:pathLst>
                <a:path extrusionOk="0" h="2787" w="2216">
                  <a:moveTo>
                    <a:pt x="2158" y="2133"/>
                  </a:moveTo>
                  <a:cubicBezTo>
                    <a:pt x="2126" y="2133"/>
                    <a:pt x="2100" y="2158"/>
                    <a:pt x="2100" y="2190"/>
                  </a:cubicBezTo>
                  <a:lnTo>
                    <a:pt x="2100" y="2292"/>
                  </a:lnTo>
                  <a:cubicBezTo>
                    <a:pt x="2100" y="2501"/>
                    <a:pt x="1930" y="2671"/>
                    <a:pt x="1721" y="2671"/>
                  </a:cubicBezTo>
                  <a:lnTo>
                    <a:pt x="495" y="2671"/>
                  </a:lnTo>
                  <a:cubicBezTo>
                    <a:pt x="286" y="2671"/>
                    <a:pt x="115" y="2501"/>
                    <a:pt x="115" y="2292"/>
                  </a:cubicBezTo>
                  <a:lnTo>
                    <a:pt x="115" y="58"/>
                  </a:lnTo>
                  <a:cubicBezTo>
                    <a:pt x="115" y="26"/>
                    <a:pt x="90" y="0"/>
                    <a:pt x="58" y="0"/>
                  </a:cubicBezTo>
                  <a:cubicBezTo>
                    <a:pt x="26" y="0"/>
                    <a:pt x="0" y="26"/>
                    <a:pt x="0" y="58"/>
                  </a:cubicBezTo>
                  <a:lnTo>
                    <a:pt x="0" y="2292"/>
                  </a:lnTo>
                  <a:cubicBezTo>
                    <a:pt x="0" y="2565"/>
                    <a:pt x="222" y="2787"/>
                    <a:pt x="495" y="2787"/>
                  </a:cubicBezTo>
                  <a:lnTo>
                    <a:pt x="1721" y="2787"/>
                  </a:lnTo>
                  <a:cubicBezTo>
                    <a:pt x="1994" y="2787"/>
                    <a:pt x="2216" y="2565"/>
                    <a:pt x="2216" y="2292"/>
                  </a:cubicBezTo>
                  <a:lnTo>
                    <a:pt x="2216" y="2190"/>
                  </a:lnTo>
                  <a:cubicBezTo>
                    <a:pt x="2216" y="2158"/>
                    <a:pt x="2190" y="2133"/>
                    <a:pt x="2158" y="213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3" name="Google Shape;833;p51"/>
            <p:cNvSpPr/>
            <p:nvPr/>
          </p:nvSpPr>
          <p:spPr>
            <a:xfrm>
              <a:off x="6991241" y="3675106"/>
              <a:ext cx="25869" cy="163796"/>
            </a:xfrm>
            <a:custGeom>
              <a:rect b="b" l="l" r="r" t="t"/>
              <a:pathLst>
                <a:path extrusionOk="0" h="1431" w="226">
                  <a:moveTo>
                    <a:pt x="168" y="0"/>
                  </a:moveTo>
                  <a:cubicBezTo>
                    <a:pt x="136" y="0"/>
                    <a:pt x="111" y="25"/>
                    <a:pt x="110" y="57"/>
                  </a:cubicBezTo>
                  <a:lnTo>
                    <a:pt x="108" y="179"/>
                  </a:lnTo>
                  <a:cubicBezTo>
                    <a:pt x="107" y="278"/>
                    <a:pt x="89" y="372"/>
                    <a:pt x="56" y="457"/>
                  </a:cubicBezTo>
                  <a:cubicBezTo>
                    <a:pt x="51" y="469"/>
                    <a:pt x="46" y="481"/>
                    <a:pt x="41" y="493"/>
                  </a:cubicBezTo>
                  <a:lnTo>
                    <a:pt x="10" y="565"/>
                  </a:lnTo>
                  <a:cubicBezTo>
                    <a:pt x="3" y="580"/>
                    <a:pt x="0" y="596"/>
                    <a:pt x="0" y="613"/>
                  </a:cubicBezTo>
                  <a:lnTo>
                    <a:pt x="0" y="1373"/>
                  </a:lnTo>
                  <a:cubicBezTo>
                    <a:pt x="0" y="1405"/>
                    <a:pt x="25" y="1431"/>
                    <a:pt x="57" y="1431"/>
                  </a:cubicBezTo>
                  <a:cubicBezTo>
                    <a:pt x="89" y="1431"/>
                    <a:pt x="115" y="1405"/>
                    <a:pt x="115" y="1373"/>
                  </a:cubicBezTo>
                  <a:lnTo>
                    <a:pt x="115" y="613"/>
                  </a:lnTo>
                  <a:cubicBezTo>
                    <a:pt x="115" y="612"/>
                    <a:pt x="115" y="612"/>
                    <a:pt x="116" y="611"/>
                  </a:cubicBezTo>
                  <a:lnTo>
                    <a:pt x="147" y="539"/>
                  </a:lnTo>
                  <a:cubicBezTo>
                    <a:pt x="153" y="526"/>
                    <a:pt x="159" y="512"/>
                    <a:pt x="164" y="498"/>
                  </a:cubicBezTo>
                  <a:cubicBezTo>
                    <a:pt x="202" y="401"/>
                    <a:pt x="222" y="294"/>
                    <a:pt x="224" y="181"/>
                  </a:cubicBezTo>
                  <a:lnTo>
                    <a:pt x="226" y="59"/>
                  </a:lnTo>
                  <a:cubicBezTo>
                    <a:pt x="226" y="58"/>
                    <a:pt x="226" y="58"/>
                    <a:pt x="226" y="58"/>
                  </a:cubicBezTo>
                  <a:cubicBezTo>
                    <a:pt x="226" y="26"/>
                    <a:pt x="200" y="0"/>
                    <a:pt x="16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4" name="Google Shape;834;p51"/>
            <p:cNvSpPr/>
            <p:nvPr/>
          </p:nvSpPr>
          <p:spPr>
            <a:xfrm>
              <a:off x="6793563" y="3487043"/>
              <a:ext cx="223550" cy="173067"/>
            </a:xfrm>
            <a:custGeom>
              <a:rect b="b" l="l" r="r" t="t"/>
              <a:pathLst>
                <a:path extrusionOk="0" h="1512" w="1953">
                  <a:moveTo>
                    <a:pt x="1722" y="656"/>
                  </a:moveTo>
                  <a:cubicBezTo>
                    <a:pt x="1670" y="656"/>
                    <a:pt x="1622" y="673"/>
                    <a:pt x="1583" y="702"/>
                  </a:cubicBezTo>
                  <a:cubicBezTo>
                    <a:pt x="1546" y="626"/>
                    <a:pt x="1467" y="574"/>
                    <a:pt x="1376" y="574"/>
                  </a:cubicBezTo>
                  <a:cubicBezTo>
                    <a:pt x="1322" y="574"/>
                    <a:pt x="1272" y="592"/>
                    <a:pt x="1233" y="624"/>
                  </a:cubicBezTo>
                  <a:cubicBezTo>
                    <a:pt x="1194" y="552"/>
                    <a:pt x="1118" y="504"/>
                    <a:pt x="1031" y="504"/>
                  </a:cubicBezTo>
                  <a:cubicBezTo>
                    <a:pt x="973" y="504"/>
                    <a:pt x="921" y="525"/>
                    <a:pt x="880" y="560"/>
                  </a:cubicBezTo>
                  <a:cubicBezTo>
                    <a:pt x="875" y="552"/>
                    <a:pt x="868" y="544"/>
                    <a:pt x="861" y="537"/>
                  </a:cubicBezTo>
                  <a:lnTo>
                    <a:pt x="394" y="68"/>
                  </a:lnTo>
                  <a:cubicBezTo>
                    <a:pt x="304" y="-22"/>
                    <a:pt x="158" y="-22"/>
                    <a:pt x="68" y="68"/>
                  </a:cubicBezTo>
                  <a:cubicBezTo>
                    <a:pt x="24" y="111"/>
                    <a:pt x="0" y="169"/>
                    <a:pt x="0" y="231"/>
                  </a:cubicBezTo>
                  <a:cubicBezTo>
                    <a:pt x="0" y="292"/>
                    <a:pt x="24" y="350"/>
                    <a:pt x="67" y="394"/>
                  </a:cubicBezTo>
                  <a:lnTo>
                    <a:pt x="192" y="519"/>
                  </a:lnTo>
                  <a:cubicBezTo>
                    <a:pt x="215" y="542"/>
                    <a:pt x="251" y="542"/>
                    <a:pt x="274" y="520"/>
                  </a:cubicBezTo>
                  <a:cubicBezTo>
                    <a:pt x="296" y="497"/>
                    <a:pt x="296" y="460"/>
                    <a:pt x="274" y="438"/>
                  </a:cubicBezTo>
                  <a:lnTo>
                    <a:pt x="149" y="312"/>
                  </a:lnTo>
                  <a:cubicBezTo>
                    <a:pt x="127" y="291"/>
                    <a:pt x="115" y="262"/>
                    <a:pt x="115" y="231"/>
                  </a:cubicBezTo>
                  <a:cubicBezTo>
                    <a:pt x="116" y="200"/>
                    <a:pt x="128" y="171"/>
                    <a:pt x="149" y="150"/>
                  </a:cubicBezTo>
                  <a:cubicBezTo>
                    <a:pt x="194" y="105"/>
                    <a:pt x="267" y="105"/>
                    <a:pt x="312" y="150"/>
                  </a:cubicBezTo>
                  <a:lnTo>
                    <a:pt x="779" y="619"/>
                  </a:lnTo>
                  <a:cubicBezTo>
                    <a:pt x="793" y="632"/>
                    <a:pt x="800" y="650"/>
                    <a:pt x="800" y="669"/>
                  </a:cubicBezTo>
                  <a:lnTo>
                    <a:pt x="800" y="1093"/>
                  </a:lnTo>
                  <a:cubicBezTo>
                    <a:pt x="800" y="1125"/>
                    <a:pt x="826" y="1151"/>
                    <a:pt x="858" y="1151"/>
                  </a:cubicBezTo>
                  <a:cubicBezTo>
                    <a:pt x="890" y="1151"/>
                    <a:pt x="916" y="1125"/>
                    <a:pt x="916" y="1093"/>
                  </a:cubicBezTo>
                  <a:lnTo>
                    <a:pt x="916" y="735"/>
                  </a:lnTo>
                  <a:cubicBezTo>
                    <a:pt x="916" y="671"/>
                    <a:pt x="967" y="620"/>
                    <a:pt x="1031" y="620"/>
                  </a:cubicBezTo>
                  <a:cubicBezTo>
                    <a:pt x="1094" y="620"/>
                    <a:pt x="1146" y="671"/>
                    <a:pt x="1146" y="735"/>
                  </a:cubicBezTo>
                  <a:lnTo>
                    <a:pt x="1146" y="1093"/>
                  </a:lnTo>
                  <a:cubicBezTo>
                    <a:pt x="1146" y="1125"/>
                    <a:pt x="1172" y="1151"/>
                    <a:pt x="1204" y="1151"/>
                  </a:cubicBezTo>
                  <a:cubicBezTo>
                    <a:pt x="1236" y="1151"/>
                    <a:pt x="1261" y="1125"/>
                    <a:pt x="1261" y="1093"/>
                  </a:cubicBezTo>
                  <a:lnTo>
                    <a:pt x="1261" y="804"/>
                  </a:lnTo>
                  <a:cubicBezTo>
                    <a:pt x="1261" y="741"/>
                    <a:pt x="1313" y="689"/>
                    <a:pt x="1376" y="689"/>
                  </a:cubicBezTo>
                  <a:cubicBezTo>
                    <a:pt x="1440" y="689"/>
                    <a:pt x="1491" y="741"/>
                    <a:pt x="1491" y="804"/>
                  </a:cubicBezTo>
                  <a:lnTo>
                    <a:pt x="1491" y="1093"/>
                  </a:lnTo>
                  <a:cubicBezTo>
                    <a:pt x="1491" y="1125"/>
                    <a:pt x="1517" y="1151"/>
                    <a:pt x="1549" y="1151"/>
                  </a:cubicBezTo>
                  <a:cubicBezTo>
                    <a:pt x="1581" y="1151"/>
                    <a:pt x="1607" y="1125"/>
                    <a:pt x="1607" y="1093"/>
                  </a:cubicBezTo>
                  <a:lnTo>
                    <a:pt x="1607" y="887"/>
                  </a:lnTo>
                  <a:cubicBezTo>
                    <a:pt x="1607" y="823"/>
                    <a:pt x="1659" y="772"/>
                    <a:pt x="1722" y="772"/>
                  </a:cubicBezTo>
                  <a:cubicBezTo>
                    <a:pt x="1786" y="772"/>
                    <a:pt x="1837" y="823"/>
                    <a:pt x="1837" y="887"/>
                  </a:cubicBezTo>
                  <a:lnTo>
                    <a:pt x="1837" y="1454"/>
                  </a:lnTo>
                  <a:cubicBezTo>
                    <a:pt x="1837" y="1486"/>
                    <a:pt x="1863" y="1512"/>
                    <a:pt x="1895" y="1512"/>
                  </a:cubicBezTo>
                  <a:cubicBezTo>
                    <a:pt x="1927" y="1512"/>
                    <a:pt x="1953" y="1486"/>
                    <a:pt x="1953" y="1454"/>
                  </a:cubicBezTo>
                  <a:lnTo>
                    <a:pt x="1953" y="887"/>
                  </a:lnTo>
                  <a:cubicBezTo>
                    <a:pt x="1953" y="759"/>
                    <a:pt x="1849" y="656"/>
                    <a:pt x="1722" y="65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5" name="Google Shape;835;p51"/>
            <p:cNvSpPr/>
            <p:nvPr/>
          </p:nvSpPr>
          <p:spPr>
            <a:xfrm>
              <a:off x="6837975" y="3718716"/>
              <a:ext cx="42810" cy="119499"/>
            </a:xfrm>
            <a:custGeom>
              <a:rect b="b" l="l" r="r" t="t"/>
              <a:pathLst>
                <a:path extrusionOk="0" h="1044" w="374">
                  <a:moveTo>
                    <a:pt x="306" y="135"/>
                  </a:moveTo>
                  <a:cubicBezTo>
                    <a:pt x="303" y="135"/>
                    <a:pt x="300" y="134"/>
                    <a:pt x="297" y="133"/>
                  </a:cubicBezTo>
                  <a:cubicBezTo>
                    <a:pt x="223" y="115"/>
                    <a:pt x="155" y="74"/>
                    <a:pt x="99" y="18"/>
                  </a:cubicBezTo>
                  <a:cubicBezTo>
                    <a:pt x="77" y="-5"/>
                    <a:pt x="40" y="-6"/>
                    <a:pt x="17" y="17"/>
                  </a:cubicBezTo>
                  <a:cubicBezTo>
                    <a:pt x="-6" y="39"/>
                    <a:pt x="-6" y="74"/>
                    <a:pt x="16" y="97"/>
                  </a:cubicBezTo>
                  <a:cubicBezTo>
                    <a:pt x="84" y="168"/>
                    <a:pt x="168" y="218"/>
                    <a:pt x="258" y="243"/>
                  </a:cubicBezTo>
                  <a:lnTo>
                    <a:pt x="258" y="986"/>
                  </a:lnTo>
                  <a:cubicBezTo>
                    <a:pt x="258" y="1018"/>
                    <a:pt x="284" y="1044"/>
                    <a:pt x="316" y="1044"/>
                  </a:cubicBezTo>
                  <a:cubicBezTo>
                    <a:pt x="348" y="1044"/>
                    <a:pt x="374" y="1018"/>
                    <a:pt x="374" y="986"/>
                  </a:cubicBezTo>
                  <a:lnTo>
                    <a:pt x="374" y="212"/>
                  </a:lnTo>
                  <a:cubicBezTo>
                    <a:pt x="374" y="172"/>
                    <a:pt x="344" y="140"/>
                    <a:pt x="306" y="1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6" name="Google Shape;836;p51"/>
            <p:cNvSpPr/>
            <p:nvPr/>
          </p:nvSpPr>
          <p:spPr>
            <a:xfrm>
              <a:off x="6773875" y="3552058"/>
              <a:ext cx="84933" cy="158645"/>
            </a:xfrm>
            <a:custGeom>
              <a:rect b="b" l="l" r="r" t="t"/>
              <a:pathLst>
                <a:path extrusionOk="0" h="1386" w="742">
                  <a:moveTo>
                    <a:pt x="420" y="513"/>
                  </a:moveTo>
                  <a:cubicBezTo>
                    <a:pt x="333" y="418"/>
                    <a:pt x="188" y="406"/>
                    <a:pt x="89" y="486"/>
                  </a:cubicBezTo>
                  <a:cubicBezTo>
                    <a:pt x="-8" y="564"/>
                    <a:pt x="-28" y="706"/>
                    <a:pt x="42" y="808"/>
                  </a:cubicBezTo>
                  <a:lnTo>
                    <a:pt x="420" y="1361"/>
                  </a:lnTo>
                  <a:cubicBezTo>
                    <a:pt x="431" y="1377"/>
                    <a:pt x="449" y="1386"/>
                    <a:pt x="468" y="1386"/>
                  </a:cubicBezTo>
                  <a:cubicBezTo>
                    <a:pt x="479" y="1386"/>
                    <a:pt x="490" y="1383"/>
                    <a:pt x="500" y="1376"/>
                  </a:cubicBezTo>
                  <a:cubicBezTo>
                    <a:pt x="527" y="1358"/>
                    <a:pt x="533" y="1322"/>
                    <a:pt x="515" y="1295"/>
                  </a:cubicBezTo>
                  <a:lnTo>
                    <a:pt x="137" y="743"/>
                  </a:lnTo>
                  <a:cubicBezTo>
                    <a:pt x="101" y="690"/>
                    <a:pt x="112" y="616"/>
                    <a:pt x="162" y="576"/>
                  </a:cubicBezTo>
                  <a:cubicBezTo>
                    <a:pt x="213" y="534"/>
                    <a:pt x="289" y="541"/>
                    <a:pt x="335" y="592"/>
                  </a:cubicBezTo>
                  <a:lnTo>
                    <a:pt x="561" y="837"/>
                  </a:lnTo>
                  <a:cubicBezTo>
                    <a:pt x="590" y="869"/>
                    <a:pt x="635" y="879"/>
                    <a:pt x="676" y="864"/>
                  </a:cubicBezTo>
                  <a:cubicBezTo>
                    <a:pt x="716" y="848"/>
                    <a:pt x="742" y="810"/>
                    <a:pt x="742" y="767"/>
                  </a:cubicBezTo>
                  <a:lnTo>
                    <a:pt x="742" y="224"/>
                  </a:lnTo>
                  <a:cubicBezTo>
                    <a:pt x="742" y="187"/>
                    <a:pt x="728" y="152"/>
                    <a:pt x="702" y="126"/>
                  </a:cubicBezTo>
                  <a:lnTo>
                    <a:pt x="593" y="18"/>
                  </a:lnTo>
                  <a:cubicBezTo>
                    <a:pt x="571" y="-5"/>
                    <a:pt x="534" y="-5"/>
                    <a:pt x="512" y="18"/>
                  </a:cubicBezTo>
                  <a:cubicBezTo>
                    <a:pt x="489" y="40"/>
                    <a:pt x="489" y="77"/>
                    <a:pt x="511" y="99"/>
                  </a:cubicBezTo>
                  <a:lnTo>
                    <a:pt x="620" y="208"/>
                  </a:lnTo>
                  <a:cubicBezTo>
                    <a:pt x="624" y="212"/>
                    <a:pt x="626" y="218"/>
                    <a:pt x="626" y="224"/>
                  </a:cubicBezTo>
                  <a:lnTo>
                    <a:pt x="626" y="737"/>
                  </a:lnTo>
                  <a:lnTo>
                    <a:pt x="420" y="513"/>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7" name="Google Shape;837;p51"/>
            <p:cNvSpPr/>
            <p:nvPr/>
          </p:nvSpPr>
          <p:spPr>
            <a:xfrm>
              <a:off x="6710920" y="3480518"/>
              <a:ext cx="61811" cy="145024"/>
            </a:xfrm>
            <a:custGeom>
              <a:rect b="b" l="l" r="r" t="t"/>
              <a:pathLst>
                <a:path extrusionOk="0" h="1267" w="540">
                  <a:moveTo>
                    <a:pt x="433" y="214"/>
                  </a:moveTo>
                  <a:cubicBezTo>
                    <a:pt x="445" y="231"/>
                    <a:pt x="463" y="241"/>
                    <a:pt x="482" y="241"/>
                  </a:cubicBezTo>
                  <a:cubicBezTo>
                    <a:pt x="493" y="241"/>
                    <a:pt x="504" y="238"/>
                    <a:pt x="513" y="231"/>
                  </a:cubicBezTo>
                  <a:cubicBezTo>
                    <a:pt x="540" y="214"/>
                    <a:pt x="548" y="178"/>
                    <a:pt x="530" y="151"/>
                  </a:cubicBezTo>
                  <a:lnTo>
                    <a:pt x="457" y="38"/>
                  </a:lnTo>
                  <a:cubicBezTo>
                    <a:pt x="445" y="19"/>
                    <a:pt x="426" y="6"/>
                    <a:pt x="404" y="2"/>
                  </a:cubicBezTo>
                  <a:cubicBezTo>
                    <a:pt x="382" y="-3"/>
                    <a:pt x="360" y="1"/>
                    <a:pt x="341" y="14"/>
                  </a:cubicBezTo>
                  <a:lnTo>
                    <a:pt x="228" y="87"/>
                  </a:lnTo>
                  <a:cubicBezTo>
                    <a:pt x="201" y="104"/>
                    <a:pt x="193" y="140"/>
                    <a:pt x="211" y="167"/>
                  </a:cubicBezTo>
                  <a:cubicBezTo>
                    <a:pt x="228" y="194"/>
                    <a:pt x="264" y="201"/>
                    <a:pt x="291" y="184"/>
                  </a:cubicBezTo>
                  <a:lnTo>
                    <a:pt x="309" y="173"/>
                  </a:lnTo>
                  <a:lnTo>
                    <a:pt x="118" y="1071"/>
                  </a:lnTo>
                  <a:lnTo>
                    <a:pt x="106" y="1053"/>
                  </a:lnTo>
                  <a:cubicBezTo>
                    <a:pt x="89" y="1026"/>
                    <a:pt x="53" y="1019"/>
                    <a:pt x="26" y="1036"/>
                  </a:cubicBezTo>
                  <a:cubicBezTo>
                    <a:pt x="-1" y="1054"/>
                    <a:pt x="-8" y="1089"/>
                    <a:pt x="9" y="1116"/>
                  </a:cubicBezTo>
                  <a:lnTo>
                    <a:pt x="83" y="1229"/>
                  </a:lnTo>
                  <a:cubicBezTo>
                    <a:pt x="99" y="1254"/>
                    <a:pt x="126" y="1267"/>
                    <a:pt x="153" y="1267"/>
                  </a:cubicBezTo>
                  <a:cubicBezTo>
                    <a:pt x="169" y="1267"/>
                    <a:pt x="185" y="1263"/>
                    <a:pt x="199" y="1254"/>
                  </a:cubicBezTo>
                  <a:lnTo>
                    <a:pt x="312" y="1180"/>
                  </a:lnTo>
                  <a:cubicBezTo>
                    <a:pt x="339" y="1163"/>
                    <a:pt x="346" y="1127"/>
                    <a:pt x="329" y="1100"/>
                  </a:cubicBezTo>
                  <a:cubicBezTo>
                    <a:pt x="311" y="1074"/>
                    <a:pt x="276" y="1066"/>
                    <a:pt x="249" y="1083"/>
                  </a:cubicBezTo>
                  <a:lnTo>
                    <a:pt x="231" y="1095"/>
                  </a:lnTo>
                  <a:lnTo>
                    <a:pt x="422" y="197"/>
                  </a:lnTo>
                  <a:lnTo>
                    <a:pt x="433" y="21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838" name="Google Shape;838;p51"/>
          <p:cNvGrpSpPr/>
          <p:nvPr/>
        </p:nvGrpSpPr>
        <p:grpSpPr>
          <a:xfrm>
            <a:off x="7240772" y="3385743"/>
            <a:ext cx="415165" cy="453157"/>
            <a:chOff x="7240772" y="3385743"/>
            <a:chExt cx="415165" cy="453157"/>
          </a:xfrm>
        </p:grpSpPr>
        <p:sp>
          <p:nvSpPr>
            <p:cNvPr id="839" name="Google Shape;839;p51"/>
            <p:cNvSpPr/>
            <p:nvPr/>
          </p:nvSpPr>
          <p:spPr>
            <a:xfrm>
              <a:off x="7240772" y="3385743"/>
              <a:ext cx="415165" cy="453157"/>
            </a:xfrm>
            <a:custGeom>
              <a:rect b="b" l="l" r="r" t="t"/>
              <a:pathLst>
                <a:path extrusionOk="0" h="3959" w="3627">
                  <a:moveTo>
                    <a:pt x="3358" y="3292"/>
                  </a:moveTo>
                  <a:lnTo>
                    <a:pt x="3240" y="3075"/>
                  </a:lnTo>
                  <a:lnTo>
                    <a:pt x="3475" y="3075"/>
                  </a:lnTo>
                  <a:lnTo>
                    <a:pt x="3358" y="3292"/>
                  </a:lnTo>
                  <a:moveTo>
                    <a:pt x="3029" y="3843"/>
                  </a:moveTo>
                  <a:cubicBezTo>
                    <a:pt x="3027" y="3843"/>
                    <a:pt x="3025" y="3843"/>
                    <a:pt x="3024" y="3843"/>
                  </a:cubicBezTo>
                  <a:lnTo>
                    <a:pt x="3023" y="3843"/>
                  </a:lnTo>
                  <a:cubicBezTo>
                    <a:pt x="2884" y="3843"/>
                    <a:pt x="2764" y="3735"/>
                    <a:pt x="2750" y="3596"/>
                  </a:cubicBezTo>
                  <a:cubicBezTo>
                    <a:pt x="2745" y="3547"/>
                    <a:pt x="2703" y="3509"/>
                    <a:pt x="2654" y="3509"/>
                  </a:cubicBezTo>
                  <a:lnTo>
                    <a:pt x="475" y="3509"/>
                  </a:lnTo>
                  <a:lnTo>
                    <a:pt x="475" y="140"/>
                  </a:lnTo>
                  <a:cubicBezTo>
                    <a:pt x="475" y="127"/>
                    <a:pt x="486" y="116"/>
                    <a:pt x="500" y="116"/>
                  </a:cubicBezTo>
                  <a:lnTo>
                    <a:pt x="3275" y="116"/>
                  </a:lnTo>
                  <a:cubicBezTo>
                    <a:pt x="3288" y="116"/>
                    <a:pt x="3299" y="127"/>
                    <a:pt x="3299" y="140"/>
                  </a:cubicBezTo>
                  <a:lnTo>
                    <a:pt x="3299" y="472"/>
                  </a:lnTo>
                  <a:cubicBezTo>
                    <a:pt x="3183" y="473"/>
                    <a:pt x="3088" y="568"/>
                    <a:pt x="3088" y="685"/>
                  </a:cubicBezTo>
                  <a:lnTo>
                    <a:pt x="3088" y="2388"/>
                  </a:lnTo>
                  <a:cubicBezTo>
                    <a:pt x="3088" y="2420"/>
                    <a:pt x="3114" y="2446"/>
                    <a:pt x="3146" y="2446"/>
                  </a:cubicBezTo>
                  <a:cubicBezTo>
                    <a:pt x="3178" y="2446"/>
                    <a:pt x="3204" y="2420"/>
                    <a:pt x="3204" y="2388"/>
                  </a:cubicBezTo>
                  <a:lnTo>
                    <a:pt x="3204" y="1282"/>
                  </a:lnTo>
                  <a:lnTo>
                    <a:pt x="3511" y="1282"/>
                  </a:lnTo>
                  <a:lnTo>
                    <a:pt x="3511" y="2960"/>
                  </a:lnTo>
                  <a:lnTo>
                    <a:pt x="3204" y="2960"/>
                  </a:lnTo>
                  <a:lnTo>
                    <a:pt x="3204" y="2635"/>
                  </a:lnTo>
                  <a:cubicBezTo>
                    <a:pt x="3204" y="2603"/>
                    <a:pt x="3178" y="2577"/>
                    <a:pt x="3146" y="2577"/>
                  </a:cubicBezTo>
                  <a:cubicBezTo>
                    <a:pt x="3114" y="2577"/>
                    <a:pt x="3088" y="2603"/>
                    <a:pt x="3088" y="2635"/>
                  </a:cubicBezTo>
                  <a:lnTo>
                    <a:pt x="3088" y="3017"/>
                  </a:lnTo>
                  <a:cubicBezTo>
                    <a:pt x="3088" y="3019"/>
                    <a:pt x="3088" y="3022"/>
                    <a:pt x="3089" y="3024"/>
                  </a:cubicBezTo>
                  <a:cubicBezTo>
                    <a:pt x="3090" y="3036"/>
                    <a:pt x="3093" y="3047"/>
                    <a:pt x="3099" y="3058"/>
                  </a:cubicBezTo>
                  <a:lnTo>
                    <a:pt x="3283" y="3397"/>
                  </a:lnTo>
                  <a:cubicBezTo>
                    <a:pt x="3287" y="3406"/>
                    <a:pt x="3293" y="3413"/>
                    <a:pt x="3299" y="3419"/>
                  </a:cubicBezTo>
                  <a:lnTo>
                    <a:pt x="3299" y="3562"/>
                  </a:lnTo>
                  <a:cubicBezTo>
                    <a:pt x="3299" y="3714"/>
                    <a:pt x="3178" y="3841"/>
                    <a:pt x="3029" y="3843"/>
                  </a:cubicBezTo>
                  <a:moveTo>
                    <a:pt x="390" y="3843"/>
                  </a:moveTo>
                  <a:cubicBezTo>
                    <a:pt x="259" y="3843"/>
                    <a:pt x="147" y="3751"/>
                    <a:pt x="120" y="3626"/>
                  </a:cubicBezTo>
                  <a:lnTo>
                    <a:pt x="2636" y="3626"/>
                  </a:lnTo>
                  <a:cubicBezTo>
                    <a:pt x="2649" y="3708"/>
                    <a:pt x="2687" y="3784"/>
                    <a:pt x="2745" y="3843"/>
                  </a:cubicBezTo>
                  <a:lnTo>
                    <a:pt x="390" y="3843"/>
                  </a:lnTo>
                  <a:moveTo>
                    <a:pt x="3511" y="685"/>
                  </a:moveTo>
                  <a:lnTo>
                    <a:pt x="3511" y="945"/>
                  </a:lnTo>
                  <a:lnTo>
                    <a:pt x="3204" y="945"/>
                  </a:lnTo>
                  <a:lnTo>
                    <a:pt x="3204" y="685"/>
                  </a:lnTo>
                  <a:cubicBezTo>
                    <a:pt x="3204" y="632"/>
                    <a:pt x="3248" y="588"/>
                    <a:pt x="3301" y="588"/>
                  </a:cubicBezTo>
                  <a:lnTo>
                    <a:pt x="3414" y="588"/>
                  </a:lnTo>
                  <a:cubicBezTo>
                    <a:pt x="3467" y="588"/>
                    <a:pt x="3511" y="632"/>
                    <a:pt x="3511" y="685"/>
                  </a:cubicBezTo>
                  <a:moveTo>
                    <a:pt x="3204" y="1061"/>
                  </a:moveTo>
                  <a:lnTo>
                    <a:pt x="3511" y="1061"/>
                  </a:lnTo>
                  <a:lnTo>
                    <a:pt x="3511" y="1165"/>
                  </a:lnTo>
                  <a:lnTo>
                    <a:pt x="3204" y="1165"/>
                  </a:lnTo>
                  <a:lnTo>
                    <a:pt x="3204" y="1061"/>
                  </a:lnTo>
                  <a:moveTo>
                    <a:pt x="3416" y="472"/>
                  </a:moveTo>
                  <a:lnTo>
                    <a:pt x="3416" y="140"/>
                  </a:lnTo>
                  <a:cubicBezTo>
                    <a:pt x="3416" y="63"/>
                    <a:pt x="3353" y="0"/>
                    <a:pt x="3275" y="0"/>
                  </a:cubicBezTo>
                  <a:lnTo>
                    <a:pt x="500" y="0"/>
                  </a:lnTo>
                  <a:cubicBezTo>
                    <a:pt x="422" y="0"/>
                    <a:pt x="359" y="63"/>
                    <a:pt x="359" y="140"/>
                  </a:cubicBezTo>
                  <a:lnTo>
                    <a:pt x="359" y="3509"/>
                  </a:lnTo>
                  <a:lnTo>
                    <a:pt x="97" y="3509"/>
                  </a:lnTo>
                  <a:cubicBezTo>
                    <a:pt x="69" y="3509"/>
                    <a:pt x="43" y="3521"/>
                    <a:pt x="25" y="3542"/>
                  </a:cubicBezTo>
                  <a:cubicBezTo>
                    <a:pt x="6" y="3563"/>
                    <a:pt x="-2" y="3591"/>
                    <a:pt x="1" y="3619"/>
                  </a:cubicBezTo>
                  <a:cubicBezTo>
                    <a:pt x="27" y="3813"/>
                    <a:pt x="194" y="3959"/>
                    <a:pt x="390" y="3959"/>
                  </a:cubicBezTo>
                  <a:lnTo>
                    <a:pt x="3024" y="3959"/>
                  </a:lnTo>
                  <a:cubicBezTo>
                    <a:pt x="3026" y="3959"/>
                    <a:pt x="3028" y="3959"/>
                    <a:pt x="3031" y="3959"/>
                  </a:cubicBezTo>
                  <a:cubicBezTo>
                    <a:pt x="3243" y="3956"/>
                    <a:pt x="3416" y="3777"/>
                    <a:pt x="3416" y="3562"/>
                  </a:cubicBezTo>
                  <a:lnTo>
                    <a:pt x="3416" y="3419"/>
                  </a:lnTo>
                  <a:cubicBezTo>
                    <a:pt x="3422" y="3413"/>
                    <a:pt x="3428" y="3406"/>
                    <a:pt x="3433" y="3397"/>
                  </a:cubicBezTo>
                  <a:lnTo>
                    <a:pt x="3617" y="3058"/>
                  </a:lnTo>
                  <a:cubicBezTo>
                    <a:pt x="3622" y="3047"/>
                    <a:pt x="3625" y="3036"/>
                    <a:pt x="3626" y="3024"/>
                  </a:cubicBezTo>
                  <a:cubicBezTo>
                    <a:pt x="3627" y="3022"/>
                    <a:pt x="3627" y="3019"/>
                    <a:pt x="3627" y="3017"/>
                  </a:cubicBezTo>
                  <a:lnTo>
                    <a:pt x="3627" y="685"/>
                  </a:lnTo>
                  <a:cubicBezTo>
                    <a:pt x="3627" y="568"/>
                    <a:pt x="3532" y="473"/>
                    <a:pt x="3416" y="47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0" name="Google Shape;840;p51"/>
            <p:cNvSpPr/>
            <p:nvPr/>
          </p:nvSpPr>
          <p:spPr>
            <a:xfrm>
              <a:off x="7502435" y="3420539"/>
              <a:ext cx="75432" cy="348882"/>
            </a:xfrm>
            <a:custGeom>
              <a:rect b="b" l="l" r="r" t="t"/>
              <a:pathLst>
                <a:path extrusionOk="0" h="3048" w="659">
                  <a:moveTo>
                    <a:pt x="544" y="0"/>
                  </a:moveTo>
                  <a:lnTo>
                    <a:pt x="115" y="0"/>
                  </a:lnTo>
                  <a:cubicBezTo>
                    <a:pt x="51" y="0"/>
                    <a:pt x="0" y="51"/>
                    <a:pt x="0" y="115"/>
                  </a:cubicBezTo>
                  <a:lnTo>
                    <a:pt x="0" y="2933"/>
                  </a:lnTo>
                  <a:cubicBezTo>
                    <a:pt x="0" y="2997"/>
                    <a:pt x="51" y="3048"/>
                    <a:pt x="115" y="3048"/>
                  </a:cubicBezTo>
                  <a:lnTo>
                    <a:pt x="544" y="3048"/>
                  </a:lnTo>
                  <a:cubicBezTo>
                    <a:pt x="608" y="3048"/>
                    <a:pt x="659" y="2997"/>
                    <a:pt x="659" y="2933"/>
                  </a:cubicBezTo>
                  <a:lnTo>
                    <a:pt x="659" y="824"/>
                  </a:lnTo>
                  <a:cubicBezTo>
                    <a:pt x="659" y="792"/>
                    <a:pt x="633" y="766"/>
                    <a:pt x="601" y="766"/>
                  </a:cubicBezTo>
                  <a:cubicBezTo>
                    <a:pt x="569" y="766"/>
                    <a:pt x="543" y="792"/>
                    <a:pt x="543" y="824"/>
                  </a:cubicBezTo>
                  <a:lnTo>
                    <a:pt x="543" y="2932"/>
                  </a:lnTo>
                  <a:lnTo>
                    <a:pt x="116" y="2932"/>
                  </a:lnTo>
                  <a:lnTo>
                    <a:pt x="116" y="2639"/>
                  </a:lnTo>
                  <a:lnTo>
                    <a:pt x="238" y="2639"/>
                  </a:lnTo>
                  <a:cubicBezTo>
                    <a:pt x="270" y="2639"/>
                    <a:pt x="296" y="2613"/>
                    <a:pt x="296" y="2581"/>
                  </a:cubicBezTo>
                  <a:cubicBezTo>
                    <a:pt x="296" y="2549"/>
                    <a:pt x="270" y="2523"/>
                    <a:pt x="238" y="2523"/>
                  </a:cubicBezTo>
                  <a:lnTo>
                    <a:pt x="116" y="2523"/>
                  </a:lnTo>
                  <a:lnTo>
                    <a:pt x="116" y="2282"/>
                  </a:lnTo>
                  <a:lnTo>
                    <a:pt x="238" y="2282"/>
                  </a:lnTo>
                  <a:cubicBezTo>
                    <a:pt x="270" y="2282"/>
                    <a:pt x="296" y="2256"/>
                    <a:pt x="296" y="2224"/>
                  </a:cubicBezTo>
                  <a:cubicBezTo>
                    <a:pt x="296" y="2192"/>
                    <a:pt x="270" y="2166"/>
                    <a:pt x="238" y="2166"/>
                  </a:cubicBezTo>
                  <a:lnTo>
                    <a:pt x="116" y="2166"/>
                  </a:lnTo>
                  <a:lnTo>
                    <a:pt x="116" y="1924"/>
                  </a:lnTo>
                  <a:lnTo>
                    <a:pt x="238" y="1924"/>
                  </a:lnTo>
                  <a:cubicBezTo>
                    <a:pt x="270" y="1924"/>
                    <a:pt x="296" y="1898"/>
                    <a:pt x="296" y="1866"/>
                  </a:cubicBezTo>
                  <a:cubicBezTo>
                    <a:pt x="296" y="1834"/>
                    <a:pt x="270" y="1808"/>
                    <a:pt x="238" y="1808"/>
                  </a:cubicBezTo>
                  <a:lnTo>
                    <a:pt x="116" y="1808"/>
                  </a:lnTo>
                  <a:lnTo>
                    <a:pt x="116" y="1567"/>
                  </a:lnTo>
                  <a:lnTo>
                    <a:pt x="238" y="1567"/>
                  </a:lnTo>
                  <a:cubicBezTo>
                    <a:pt x="270" y="1567"/>
                    <a:pt x="296" y="1541"/>
                    <a:pt x="296" y="1509"/>
                  </a:cubicBezTo>
                  <a:cubicBezTo>
                    <a:pt x="296" y="1477"/>
                    <a:pt x="270" y="1451"/>
                    <a:pt x="238" y="1451"/>
                  </a:cubicBezTo>
                  <a:lnTo>
                    <a:pt x="116" y="1451"/>
                  </a:lnTo>
                  <a:lnTo>
                    <a:pt x="116" y="1210"/>
                  </a:lnTo>
                  <a:lnTo>
                    <a:pt x="238" y="1210"/>
                  </a:lnTo>
                  <a:cubicBezTo>
                    <a:pt x="270" y="1210"/>
                    <a:pt x="296" y="1184"/>
                    <a:pt x="296" y="1152"/>
                  </a:cubicBezTo>
                  <a:cubicBezTo>
                    <a:pt x="296" y="1120"/>
                    <a:pt x="270" y="1094"/>
                    <a:pt x="238" y="1094"/>
                  </a:cubicBezTo>
                  <a:lnTo>
                    <a:pt x="116" y="1094"/>
                  </a:lnTo>
                  <a:lnTo>
                    <a:pt x="116" y="853"/>
                  </a:lnTo>
                  <a:lnTo>
                    <a:pt x="238" y="853"/>
                  </a:lnTo>
                  <a:cubicBezTo>
                    <a:pt x="270" y="853"/>
                    <a:pt x="296" y="827"/>
                    <a:pt x="296" y="795"/>
                  </a:cubicBezTo>
                  <a:cubicBezTo>
                    <a:pt x="296" y="762"/>
                    <a:pt x="270" y="736"/>
                    <a:pt x="238" y="736"/>
                  </a:cubicBezTo>
                  <a:lnTo>
                    <a:pt x="116" y="736"/>
                  </a:lnTo>
                  <a:lnTo>
                    <a:pt x="116" y="495"/>
                  </a:lnTo>
                  <a:lnTo>
                    <a:pt x="238" y="495"/>
                  </a:lnTo>
                  <a:cubicBezTo>
                    <a:pt x="270" y="495"/>
                    <a:pt x="296" y="469"/>
                    <a:pt x="296" y="437"/>
                  </a:cubicBezTo>
                  <a:cubicBezTo>
                    <a:pt x="296" y="405"/>
                    <a:pt x="270" y="379"/>
                    <a:pt x="238" y="379"/>
                  </a:cubicBezTo>
                  <a:lnTo>
                    <a:pt x="116" y="379"/>
                  </a:lnTo>
                  <a:lnTo>
                    <a:pt x="116" y="116"/>
                  </a:lnTo>
                  <a:lnTo>
                    <a:pt x="543" y="116"/>
                  </a:lnTo>
                  <a:lnTo>
                    <a:pt x="543" y="576"/>
                  </a:lnTo>
                  <a:cubicBezTo>
                    <a:pt x="543" y="609"/>
                    <a:pt x="569" y="635"/>
                    <a:pt x="601" y="635"/>
                  </a:cubicBezTo>
                  <a:cubicBezTo>
                    <a:pt x="633" y="635"/>
                    <a:pt x="659" y="609"/>
                    <a:pt x="659" y="576"/>
                  </a:cubicBezTo>
                  <a:lnTo>
                    <a:pt x="659" y="115"/>
                  </a:lnTo>
                  <a:cubicBezTo>
                    <a:pt x="659" y="51"/>
                    <a:pt x="608" y="0"/>
                    <a:pt x="54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1" name="Google Shape;841;p51"/>
            <p:cNvSpPr/>
            <p:nvPr/>
          </p:nvSpPr>
          <p:spPr>
            <a:xfrm>
              <a:off x="7312540" y="3427293"/>
              <a:ext cx="172499" cy="146741"/>
            </a:xfrm>
            <a:custGeom>
              <a:rect b="b" l="l" r="r" t="t"/>
              <a:pathLst>
                <a:path extrusionOk="0" h="1282" w="1507">
                  <a:moveTo>
                    <a:pt x="1391" y="183"/>
                  </a:moveTo>
                  <a:lnTo>
                    <a:pt x="1391" y="1100"/>
                  </a:lnTo>
                  <a:lnTo>
                    <a:pt x="844" y="641"/>
                  </a:lnTo>
                  <a:lnTo>
                    <a:pt x="1391" y="183"/>
                  </a:lnTo>
                  <a:moveTo>
                    <a:pt x="116" y="1100"/>
                  </a:moveTo>
                  <a:lnTo>
                    <a:pt x="116" y="183"/>
                  </a:lnTo>
                  <a:lnTo>
                    <a:pt x="663" y="641"/>
                  </a:lnTo>
                  <a:lnTo>
                    <a:pt x="116" y="1100"/>
                  </a:lnTo>
                  <a:moveTo>
                    <a:pt x="1289" y="116"/>
                  </a:moveTo>
                  <a:lnTo>
                    <a:pt x="754" y="566"/>
                  </a:lnTo>
                  <a:lnTo>
                    <a:pt x="218" y="116"/>
                  </a:lnTo>
                  <a:lnTo>
                    <a:pt x="1289" y="116"/>
                  </a:lnTo>
                  <a:moveTo>
                    <a:pt x="1393" y="0"/>
                  </a:moveTo>
                  <a:lnTo>
                    <a:pt x="114" y="0"/>
                  </a:lnTo>
                  <a:cubicBezTo>
                    <a:pt x="51" y="0"/>
                    <a:pt x="0" y="51"/>
                    <a:pt x="0" y="114"/>
                  </a:cubicBezTo>
                  <a:lnTo>
                    <a:pt x="0" y="1169"/>
                  </a:lnTo>
                  <a:cubicBezTo>
                    <a:pt x="0" y="1231"/>
                    <a:pt x="51" y="1282"/>
                    <a:pt x="114" y="1282"/>
                  </a:cubicBezTo>
                  <a:lnTo>
                    <a:pt x="416" y="1282"/>
                  </a:lnTo>
                  <a:cubicBezTo>
                    <a:pt x="448" y="1282"/>
                    <a:pt x="474" y="1256"/>
                    <a:pt x="474" y="1224"/>
                  </a:cubicBezTo>
                  <a:cubicBezTo>
                    <a:pt x="474" y="1192"/>
                    <a:pt x="448" y="1166"/>
                    <a:pt x="416" y="1166"/>
                  </a:cubicBezTo>
                  <a:lnTo>
                    <a:pt x="218" y="1166"/>
                  </a:lnTo>
                  <a:lnTo>
                    <a:pt x="754" y="717"/>
                  </a:lnTo>
                  <a:lnTo>
                    <a:pt x="1289" y="1166"/>
                  </a:lnTo>
                  <a:lnTo>
                    <a:pt x="664" y="1166"/>
                  </a:lnTo>
                  <a:cubicBezTo>
                    <a:pt x="632" y="1166"/>
                    <a:pt x="606" y="1192"/>
                    <a:pt x="606" y="1224"/>
                  </a:cubicBezTo>
                  <a:cubicBezTo>
                    <a:pt x="606" y="1256"/>
                    <a:pt x="632" y="1282"/>
                    <a:pt x="664" y="1282"/>
                  </a:cubicBezTo>
                  <a:lnTo>
                    <a:pt x="1393" y="1282"/>
                  </a:lnTo>
                  <a:cubicBezTo>
                    <a:pt x="1456" y="1282"/>
                    <a:pt x="1507" y="1231"/>
                    <a:pt x="1507" y="1169"/>
                  </a:cubicBezTo>
                  <a:lnTo>
                    <a:pt x="1507" y="114"/>
                  </a:lnTo>
                  <a:cubicBezTo>
                    <a:pt x="1507" y="51"/>
                    <a:pt x="1456" y="0"/>
                    <a:pt x="13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2" name="Google Shape;842;p51"/>
            <p:cNvSpPr/>
            <p:nvPr/>
          </p:nvSpPr>
          <p:spPr>
            <a:xfrm>
              <a:off x="7312540" y="3591662"/>
              <a:ext cx="172499" cy="93401"/>
            </a:xfrm>
            <a:custGeom>
              <a:rect b="b" l="l" r="r" t="t"/>
              <a:pathLst>
                <a:path extrusionOk="0" h="816" w="1507">
                  <a:moveTo>
                    <a:pt x="883" y="408"/>
                  </a:moveTo>
                  <a:lnTo>
                    <a:pt x="1391" y="153"/>
                  </a:lnTo>
                  <a:lnTo>
                    <a:pt x="1391" y="664"/>
                  </a:lnTo>
                  <a:lnTo>
                    <a:pt x="883" y="408"/>
                  </a:lnTo>
                  <a:moveTo>
                    <a:pt x="753" y="473"/>
                  </a:moveTo>
                  <a:lnTo>
                    <a:pt x="1204" y="700"/>
                  </a:lnTo>
                  <a:lnTo>
                    <a:pt x="303" y="700"/>
                  </a:lnTo>
                  <a:lnTo>
                    <a:pt x="753" y="473"/>
                  </a:lnTo>
                  <a:moveTo>
                    <a:pt x="303" y="116"/>
                  </a:moveTo>
                  <a:lnTo>
                    <a:pt x="1204" y="116"/>
                  </a:lnTo>
                  <a:lnTo>
                    <a:pt x="753" y="343"/>
                  </a:lnTo>
                  <a:lnTo>
                    <a:pt x="303" y="116"/>
                  </a:lnTo>
                  <a:moveTo>
                    <a:pt x="116" y="153"/>
                  </a:moveTo>
                  <a:lnTo>
                    <a:pt x="624" y="408"/>
                  </a:lnTo>
                  <a:lnTo>
                    <a:pt x="116" y="664"/>
                  </a:lnTo>
                  <a:lnTo>
                    <a:pt x="116" y="153"/>
                  </a:lnTo>
                  <a:moveTo>
                    <a:pt x="1423" y="0"/>
                  </a:moveTo>
                  <a:lnTo>
                    <a:pt x="84" y="0"/>
                  </a:lnTo>
                  <a:cubicBezTo>
                    <a:pt x="38" y="0"/>
                    <a:pt x="0" y="38"/>
                    <a:pt x="0" y="84"/>
                  </a:cubicBezTo>
                  <a:lnTo>
                    <a:pt x="0" y="732"/>
                  </a:lnTo>
                  <a:cubicBezTo>
                    <a:pt x="0" y="779"/>
                    <a:pt x="38" y="816"/>
                    <a:pt x="84" y="816"/>
                  </a:cubicBezTo>
                  <a:lnTo>
                    <a:pt x="1423" y="816"/>
                  </a:lnTo>
                  <a:cubicBezTo>
                    <a:pt x="1469" y="816"/>
                    <a:pt x="1507" y="779"/>
                    <a:pt x="1507" y="732"/>
                  </a:cubicBezTo>
                  <a:lnTo>
                    <a:pt x="1507" y="84"/>
                  </a:lnTo>
                  <a:cubicBezTo>
                    <a:pt x="1507" y="38"/>
                    <a:pt x="1469" y="0"/>
                    <a:pt x="142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3" name="Google Shape;843;p51"/>
            <p:cNvSpPr/>
            <p:nvPr/>
          </p:nvSpPr>
          <p:spPr>
            <a:xfrm>
              <a:off x="7312540" y="3717915"/>
              <a:ext cx="20260" cy="13163"/>
            </a:xfrm>
            <a:custGeom>
              <a:rect b="b" l="l" r="r" t="t"/>
              <a:pathLst>
                <a:path extrusionOk="0" h="115" w="177">
                  <a:moveTo>
                    <a:pt x="119" y="0"/>
                  </a:moveTo>
                  <a:lnTo>
                    <a:pt x="58" y="0"/>
                  </a:lnTo>
                  <a:cubicBezTo>
                    <a:pt x="26" y="0"/>
                    <a:pt x="0" y="26"/>
                    <a:pt x="0" y="58"/>
                  </a:cubicBezTo>
                  <a:cubicBezTo>
                    <a:pt x="0" y="89"/>
                    <a:pt x="26" y="115"/>
                    <a:pt x="58" y="115"/>
                  </a:cubicBezTo>
                  <a:lnTo>
                    <a:pt x="119" y="115"/>
                  </a:lnTo>
                  <a:cubicBezTo>
                    <a:pt x="151" y="115"/>
                    <a:pt x="177" y="89"/>
                    <a:pt x="177" y="58"/>
                  </a:cubicBezTo>
                  <a:cubicBezTo>
                    <a:pt x="177" y="26"/>
                    <a:pt x="151" y="0"/>
                    <a:pt x="119"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4" name="Google Shape;844;p51"/>
            <p:cNvSpPr/>
            <p:nvPr/>
          </p:nvSpPr>
          <p:spPr>
            <a:xfrm>
              <a:off x="7461457" y="3717915"/>
              <a:ext cx="20260" cy="13163"/>
            </a:xfrm>
            <a:custGeom>
              <a:rect b="b" l="l" r="r" t="t"/>
              <a:pathLst>
                <a:path extrusionOk="0" h="115" w="177">
                  <a:moveTo>
                    <a:pt x="118" y="0"/>
                  </a:moveTo>
                  <a:lnTo>
                    <a:pt x="58" y="0"/>
                  </a:lnTo>
                  <a:cubicBezTo>
                    <a:pt x="26" y="0"/>
                    <a:pt x="0" y="26"/>
                    <a:pt x="0" y="58"/>
                  </a:cubicBezTo>
                  <a:cubicBezTo>
                    <a:pt x="0" y="89"/>
                    <a:pt x="26" y="115"/>
                    <a:pt x="58" y="115"/>
                  </a:cubicBezTo>
                  <a:lnTo>
                    <a:pt x="118" y="115"/>
                  </a:lnTo>
                  <a:cubicBezTo>
                    <a:pt x="151" y="115"/>
                    <a:pt x="177" y="89"/>
                    <a:pt x="177" y="58"/>
                  </a:cubicBezTo>
                  <a:cubicBezTo>
                    <a:pt x="177" y="26"/>
                    <a:pt x="151" y="0"/>
                    <a:pt x="118"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5" name="Google Shape;845;p51"/>
            <p:cNvSpPr/>
            <p:nvPr/>
          </p:nvSpPr>
          <p:spPr>
            <a:xfrm>
              <a:off x="7346078" y="3717915"/>
              <a:ext cx="101416" cy="13163"/>
            </a:xfrm>
            <a:custGeom>
              <a:rect b="b" l="l" r="r" t="t"/>
              <a:pathLst>
                <a:path extrusionOk="0" h="115" w="886">
                  <a:moveTo>
                    <a:pt x="828" y="0"/>
                  </a:moveTo>
                  <a:lnTo>
                    <a:pt x="58" y="0"/>
                  </a:lnTo>
                  <a:cubicBezTo>
                    <a:pt x="26" y="0"/>
                    <a:pt x="0" y="26"/>
                    <a:pt x="0" y="58"/>
                  </a:cubicBezTo>
                  <a:cubicBezTo>
                    <a:pt x="0" y="89"/>
                    <a:pt x="26" y="115"/>
                    <a:pt x="58" y="115"/>
                  </a:cubicBezTo>
                  <a:lnTo>
                    <a:pt x="828" y="115"/>
                  </a:lnTo>
                  <a:cubicBezTo>
                    <a:pt x="860" y="115"/>
                    <a:pt x="886" y="89"/>
                    <a:pt x="886" y="58"/>
                  </a:cubicBezTo>
                  <a:cubicBezTo>
                    <a:pt x="886" y="26"/>
                    <a:pt x="860" y="0"/>
                    <a:pt x="828"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846" name="Google Shape;846;p51"/>
          <p:cNvGrpSpPr/>
          <p:nvPr/>
        </p:nvGrpSpPr>
        <p:grpSpPr>
          <a:xfrm>
            <a:off x="1468949" y="4076185"/>
            <a:ext cx="453281" cy="369256"/>
            <a:chOff x="1468949" y="4076185"/>
            <a:chExt cx="453281" cy="369256"/>
          </a:xfrm>
        </p:grpSpPr>
        <p:sp>
          <p:nvSpPr>
            <p:cNvPr id="847" name="Google Shape;847;p51"/>
            <p:cNvSpPr/>
            <p:nvPr/>
          </p:nvSpPr>
          <p:spPr>
            <a:xfrm>
              <a:off x="1468949" y="4076185"/>
              <a:ext cx="453281" cy="369256"/>
            </a:xfrm>
            <a:custGeom>
              <a:rect b="b" l="l" r="r" t="t"/>
              <a:pathLst>
                <a:path extrusionOk="0" h="3226" w="3960">
                  <a:moveTo>
                    <a:pt x="3586" y="3110"/>
                  </a:moveTo>
                  <a:lnTo>
                    <a:pt x="374" y="3110"/>
                  </a:lnTo>
                  <a:cubicBezTo>
                    <a:pt x="231" y="3110"/>
                    <a:pt x="116" y="2994"/>
                    <a:pt x="116" y="2852"/>
                  </a:cubicBezTo>
                  <a:cubicBezTo>
                    <a:pt x="116" y="2720"/>
                    <a:pt x="214" y="2609"/>
                    <a:pt x="345" y="2595"/>
                  </a:cubicBezTo>
                  <a:cubicBezTo>
                    <a:pt x="395" y="2590"/>
                    <a:pt x="432" y="2549"/>
                    <a:pt x="432" y="2499"/>
                  </a:cubicBezTo>
                  <a:lnTo>
                    <a:pt x="432" y="387"/>
                  </a:lnTo>
                  <a:lnTo>
                    <a:pt x="3528" y="387"/>
                  </a:lnTo>
                  <a:lnTo>
                    <a:pt x="3528" y="699"/>
                  </a:lnTo>
                  <a:cubicBezTo>
                    <a:pt x="3528" y="731"/>
                    <a:pt x="3554" y="757"/>
                    <a:pt x="3586" y="757"/>
                  </a:cubicBezTo>
                  <a:cubicBezTo>
                    <a:pt x="3618" y="757"/>
                    <a:pt x="3644" y="731"/>
                    <a:pt x="3644" y="699"/>
                  </a:cubicBezTo>
                  <a:lnTo>
                    <a:pt x="3644" y="119"/>
                  </a:lnTo>
                  <a:cubicBezTo>
                    <a:pt x="3759" y="146"/>
                    <a:pt x="3844" y="250"/>
                    <a:pt x="3844" y="371"/>
                  </a:cubicBezTo>
                  <a:lnTo>
                    <a:pt x="3844" y="2581"/>
                  </a:lnTo>
                  <a:cubicBezTo>
                    <a:pt x="3790" y="2530"/>
                    <a:pt x="3721" y="2494"/>
                    <a:pt x="3644" y="2482"/>
                  </a:cubicBezTo>
                  <a:lnTo>
                    <a:pt x="3644" y="946"/>
                  </a:lnTo>
                  <a:cubicBezTo>
                    <a:pt x="3644" y="914"/>
                    <a:pt x="3618" y="888"/>
                    <a:pt x="3586" y="888"/>
                  </a:cubicBezTo>
                  <a:cubicBezTo>
                    <a:pt x="3554" y="888"/>
                    <a:pt x="3528" y="914"/>
                    <a:pt x="3528" y="946"/>
                  </a:cubicBezTo>
                  <a:lnTo>
                    <a:pt x="3528" y="2499"/>
                  </a:lnTo>
                  <a:cubicBezTo>
                    <a:pt x="3528" y="2549"/>
                    <a:pt x="3565" y="2590"/>
                    <a:pt x="3614" y="2595"/>
                  </a:cubicBezTo>
                  <a:cubicBezTo>
                    <a:pt x="3745" y="2609"/>
                    <a:pt x="3844" y="2720"/>
                    <a:pt x="3844" y="2852"/>
                  </a:cubicBezTo>
                  <a:cubicBezTo>
                    <a:pt x="3844" y="2994"/>
                    <a:pt x="3728" y="3110"/>
                    <a:pt x="3586" y="3110"/>
                  </a:cubicBezTo>
                  <a:moveTo>
                    <a:pt x="116" y="371"/>
                  </a:moveTo>
                  <a:cubicBezTo>
                    <a:pt x="116" y="250"/>
                    <a:pt x="200" y="146"/>
                    <a:pt x="316" y="119"/>
                  </a:cubicBezTo>
                  <a:lnTo>
                    <a:pt x="316" y="2482"/>
                  </a:lnTo>
                  <a:cubicBezTo>
                    <a:pt x="238" y="2494"/>
                    <a:pt x="169" y="2529"/>
                    <a:pt x="116" y="2581"/>
                  </a:cubicBezTo>
                  <a:lnTo>
                    <a:pt x="116" y="371"/>
                  </a:lnTo>
                  <a:moveTo>
                    <a:pt x="3638" y="1"/>
                  </a:moveTo>
                  <a:cubicBezTo>
                    <a:pt x="3610" y="-3"/>
                    <a:pt x="3582" y="5"/>
                    <a:pt x="3561" y="23"/>
                  </a:cubicBezTo>
                  <a:cubicBezTo>
                    <a:pt x="3540" y="42"/>
                    <a:pt x="3528" y="68"/>
                    <a:pt x="3528" y="96"/>
                  </a:cubicBezTo>
                  <a:lnTo>
                    <a:pt x="3528" y="271"/>
                  </a:lnTo>
                  <a:lnTo>
                    <a:pt x="432" y="271"/>
                  </a:lnTo>
                  <a:lnTo>
                    <a:pt x="432" y="96"/>
                  </a:lnTo>
                  <a:cubicBezTo>
                    <a:pt x="432" y="68"/>
                    <a:pt x="420" y="42"/>
                    <a:pt x="399" y="23"/>
                  </a:cubicBezTo>
                  <a:cubicBezTo>
                    <a:pt x="377" y="5"/>
                    <a:pt x="349" y="-3"/>
                    <a:pt x="322" y="1"/>
                  </a:cubicBezTo>
                  <a:cubicBezTo>
                    <a:pt x="138" y="26"/>
                    <a:pt x="0" y="185"/>
                    <a:pt x="0" y="371"/>
                  </a:cubicBezTo>
                  <a:lnTo>
                    <a:pt x="0" y="2852"/>
                  </a:lnTo>
                  <a:cubicBezTo>
                    <a:pt x="0" y="3058"/>
                    <a:pt x="167" y="3226"/>
                    <a:pt x="374" y="3226"/>
                  </a:cubicBezTo>
                  <a:lnTo>
                    <a:pt x="3586" y="3226"/>
                  </a:lnTo>
                  <a:cubicBezTo>
                    <a:pt x="3792" y="3226"/>
                    <a:pt x="3960" y="3058"/>
                    <a:pt x="3960" y="2852"/>
                  </a:cubicBezTo>
                  <a:lnTo>
                    <a:pt x="3960" y="371"/>
                  </a:lnTo>
                  <a:cubicBezTo>
                    <a:pt x="3960" y="185"/>
                    <a:pt x="3821" y="26"/>
                    <a:pt x="3638" y="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8" name="Google Shape;848;p51"/>
            <p:cNvSpPr/>
            <p:nvPr/>
          </p:nvSpPr>
          <p:spPr>
            <a:xfrm>
              <a:off x="1560977" y="4212625"/>
              <a:ext cx="99813" cy="82413"/>
            </a:xfrm>
            <a:custGeom>
              <a:rect b="b" l="l" r="r" t="t"/>
              <a:pathLst>
                <a:path extrusionOk="0" h="720" w="872">
                  <a:moveTo>
                    <a:pt x="343" y="360"/>
                  </a:moveTo>
                  <a:lnTo>
                    <a:pt x="116" y="541"/>
                  </a:lnTo>
                  <a:lnTo>
                    <a:pt x="116" y="178"/>
                  </a:lnTo>
                  <a:lnTo>
                    <a:pt x="343" y="360"/>
                  </a:lnTo>
                  <a:moveTo>
                    <a:pt x="436" y="285"/>
                  </a:moveTo>
                  <a:lnTo>
                    <a:pt x="223" y="116"/>
                  </a:lnTo>
                  <a:lnTo>
                    <a:pt x="648" y="116"/>
                  </a:lnTo>
                  <a:lnTo>
                    <a:pt x="436" y="285"/>
                  </a:lnTo>
                  <a:moveTo>
                    <a:pt x="648" y="604"/>
                  </a:moveTo>
                  <a:lnTo>
                    <a:pt x="223" y="604"/>
                  </a:lnTo>
                  <a:lnTo>
                    <a:pt x="436" y="434"/>
                  </a:lnTo>
                  <a:lnTo>
                    <a:pt x="648" y="604"/>
                  </a:lnTo>
                  <a:moveTo>
                    <a:pt x="756" y="541"/>
                  </a:moveTo>
                  <a:lnTo>
                    <a:pt x="528" y="360"/>
                  </a:lnTo>
                  <a:lnTo>
                    <a:pt x="756" y="178"/>
                  </a:lnTo>
                  <a:lnTo>
                    <a:pt x="756" y="541"/>
                  </a:lnTo>
                  <a:moveTo>
                    <a:pt x="85" y="720"/>
                  </a:moveTo>
                  <a:lnTo>
                    <a:pt x="787" y="720"/>
                  </a:lnTo>
                  <a:cubicBezTo>
                    <a:pt x="833" y="720"/>
                    <a:pt x="872" y="681"/>
                    <a:pt x="872" y="635"/>
                  </a:cubicBezTo>
                  <a:lnTo>
                    <a:pt x="872" y="84"/>
                  </a:lnTo>
                  <a:cubicBezTo>
                    <a:pt x="872" y="38"/>
                    <a:pt x="833" y="0"/>
                    <a:pt x="787" y="0"/>
                  </a:cubicBezTo>
                  <a:lnTo>
                    <a:pt x="85" y="0"/>
                  </a:lnTo>
                  <a:cubicBezTo>
                    <a:pt x="38" y="0"/>
                    <a:pt x="0" y="38"/>
                    <a:pt x="0" y="84"/>
                  </a:cubicBezTo>
                  <a:lnTo>
                    <a:pt x="0" y="635"/>
                  </a:lnTo>
                  <a:cubicBezTo>
                    <a:pt x="0" y="681"/>
                    <a:pt x="38" y="720"/>
                    <a:pt x="85" y="72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9" name="Google Shape;849;p51"/>
            <p:cNvSpPr/>
            <p:nvPr/>
          </p:nvSpPr>
          <p:spPr>
            <a:xfrm>
              <a:off x="1535795" y="4152875"/>
              <a:ext cx="321303" cy="243691"/>
            </a:xfrm>
            <a:custGeom>
              <a:rect b="b" l="l" r="r" t="t"/>
              <a:pathLst>
                <a:path extrusionOk="0" h="2129" w="2807">
                  <a:moveTo>
                    <a:pt x="1612" y="285"/>
                  </a:moveTo>
                  <a:lnTo>
                    <a:pt x="1612" y="148"/>
                  </a:lnTo>
                  <a:cubicBezTo>
                    <a:pt x="1612" y="130"/>
                    <a:pt x="1627" y="116"/>
                    <a:pt x="1644" y="116"/>
                  </a:cubicBezTo>
                  <a:lnTo>
                    <a:pt x="2659" y="116"/>
                  </a:lnTo>
                  <a:cubicBezTo>
                    <a:pt x="2676" y="116"/>
                    <a:pt x="2691" y="130"/>
                    <a:pt x="2691" y="148"/>
                  </a:cubicBezTo>
                  <a:lnTo>
                    <a:pt x="2691" y="285"/>
                  </a:lnTo>
                  <a:lnTo>
                    <a:pt x="1612" y="285"/>
                  </a:lnTo>
                  <a:moveTo>
                    <a:pt x="116" y="285"/>
                  </a:moveTo>
                  <a:lnTo>
                    <a:pt x="116" y="148"/>
                  </a:lnTo>
                  <a:cubicBezTo>
                    <a:pt x="116" y="130"/>
                    <a:pt x="131" y="116"/>
                    <a:pt x="148" y="116"/>
                  </a:cubicBezTo>
                  <a:lnTo>
                    <a:pt x="1163" y="116"/>
                  </a:lnTo>
                  <a:cubicBezTo>
                    <a:pt x="1180" y="116"/>
                    <a:pt x="1195" y="130"/>
                    <a:pt x="1195" y="148"/>
                  </a:cubicBezTo>
                  <a:lnTo>
                    <a:pt x="1195" y="285"/>
                  </a:lnTo>
                  <a:lnTo>
                    <a:pt x="116" y="285"/>
                  </a:lnTo>
                  <a:moveTo>
                    <a:pt x="2659" y="0"/>
                  </a:moveTo>
                  <a:lnTo>
                    <a:pt x="1644" y="0"/>
                  </a:lnTo>
                  <a:cubicBezTo>
                    <a:pt x="1563" y="0"/>
                    <a:pt x="1496" y="66"/>
                    <a:pt x="1496" y="148"/>
                  </a:cubicBezTo>
                  <a:lnTo>
                    <a:pt x="1496" y="1268"/>
                  </a:lnTo>
                  <a:lnTo>
                    <a:pt x="1311" y="1268"/>
                  </a:lnTo>
                  <a:lnTo>
                    <a:pt x="1311" y="148"/>
                  </a:lnTo>
                  <a:cubicBezTo>
                    <a:pt x="1311" y="66"/>
                    <a:pt x="1244" y="0"/>
                    <a:pt x="1163" y="0"/>
                  </a:cubicBezTo>
                  <a:lnTo>
                    <a:pt x="148" y="0"/>
                  </a:lnTo>
                  <a:cubicBezTo>
                    <a:pt x="67" y="0"/>
                    <a:pt x="0" y="66"/>
                    <a:pt x="0" y="148"/>
                  </a:cubicBezTo>
                  <a:lnTo>
                    <a:pt x="0" y="660"/>
                  </a:lnTo>
                  <a:cubicBezTo>
                    <a:pt x="0" y="692"/>
                    <a:pt x="26" y="718"/>
                    <a:pt x="58" y="718"/>
                  </a:cubicBezTo>
                  <a:cubicBezTo>
                    <a:pt x="90" y="718"/>
                    <a:pt x="116" y="692"/>
                    <a:pt x="116" y="660"/>
                  </a:cubicBezTo>
                  <a:lnTo>
                    <a:pt x="116" y="401"/>
                  </a:lnTo>
                  <a:lnTo>
                    <a:pt x="1195" y="401"/>
                  </a:lnTo>
                  <a:lnTo>
                    <a:pt x="1195" y="1981"/>
                  </a:lnTo>
                  <a:cubicBezTo>
                    <a:pt x="1195" y="1999"/>
                    <a:pt x="1180" y="2013"/>
                    <a:pt x="1163" y="2013"/>
                  </a:cubicBezTo>
                  <a:lnTo>
                    <a:pt x="148" y="2013"/>
                  </a:lnTo>
                  <a:cubicBezTo>
                    <a:pt x="131" y="2013"/>
                    <a:pt x="116" y="1999"/>
                    <a:pt x="116" y="1981"/>
                  </a:cubicBezTo>
                  <a:lnTo>
                    <a:pt x="116" y="908"/>
                  </a:lnTo>
                  <a:cubicBezTo>
                    <a:pt x="116" y="875"/>
                    <a:pt x="90" y="850"/>
                    <a:pt x="58" y="850"/>
                  </a:cubicBezTo>
                  <a:cubicBezTo>
                    <a:pt x="26" y="850"/>
                    <a:pt x="0" y="875"/>
                    <a:pt x="0" y="908"/>
                  </a:cubicBezTo>
                  <a:lnTo>
                    <a:pt x="0" y="1981"/>
                  </a:lnTo>
                  <a:cubicBezTo>
                    <a:pt x="0" y="2063"/>
                    <a:pt x="67" y="2129"/>
                    <a:pt x="148" y="2129"/>
                  </a:cubicBezTo>
                  <a:lnTo>
                    <a:pt x="1163" y="2129"/>
                  </a:lnTo>
                  <a:cubicBezTo>
                    <a:pt x="1244" y="2129"/>
                    <a:pt x="1311" y="2063"/>
                    <a:pt x="1311" y="1981"/>
                  </a:cubicBezTo>
                  <a:lnTo>
                    <a:pt x="1311" y="1384"/>
                  </a:lnTo>
                  <a:lnTo>
                    <a:pt x="1496" y="1384"/>
                  </a:lnTo>
                  <a:lnTo>
                    <a:pt x="1496" y="1981"/>
                  </a:lnTo>
                  <a:cubicBezTo>
                    <a:pt x="1496" y="2063"/>
                    <a:pt x="1563" y="2129"/>
                    <a:pt x="1644" y="2129"/>
                  </a:cubicBezTo>
                  <a:lnTo>
                    <a:pt x="2659" y="2129"/>
                  </a:lnTo>
                  <a:cubicBezTo>
                    <a:pt x="2740" y="2129"/>
                    <a:pt x="2807" y="2063"/>
                    <a:pt x="2807" y="1981"/>
                  </a:cubicBezTo>
                  <a:lnTo>
                    <a:pt x="2807" y="1592"/>
                  </a:lnTo>
                  <a:cubicBezTo>
                    <a:pt x="2807" y="1560"/>
                    <a:pt x="2781" y="1534"/>
                    <a:pt x="2749" y="1534"/>
                  </a:cubicBezTo>
                  <a:cubicBezTo>
                    <a:pt x="2717" y="1534"/>
                    <a:pt x="2691" y="1560"/>
                    <a:pt x="2691" y="1592"/>
                  </a:cubicBezTo>
                  <a:lnTo>
                    <a:pt x="2691" y="1981"/>
                  </a:lnTo>
                  <a:cubicBezTo>
                    <a:pt x="2691" y="1999"/>
                    <a:pt x="2676" y="2013"/>
                    <a:pt x="2659" y="2013"/>
                  </a:cubicBezTo>
                  <a:lnTo>
                    <a:pt x="1644" y="2013"/>
                  </a:lnTo>
                  <a:cubicBezTo>
                    <a:pt x="1627" y="2013"/>
                    <a:pt x="1612" y="1999"/>
                    <a:pt x="1612" y="1981"/>
                  </a:cubicBezTo>
                  <a:lnTo>
                    <a:pt x="1612" y="401"/>
                  </a:lnTo>
                  <a:lnTo>
                    <a:pt x="2691" y="401"/>
                  </a:lnTo>
                  <a:lnTo>
                    <a:pt x="2691" y="1344"/>
                  </a:lnTo>
                  <a:cubicBezTo>
                    <a:pt x="2691" y="1376"/>
                    <a:pt x="2717" y="1402"/>
                    <a:pt x="2749" y="1402"/>
                  </a:cubicBezTo>
                  <a:cubicBezTo>
                    <a:pt x="2781" y="1402"/>
                    <a:pt x="2807" y="1376"/>
                    <a:pt x="2807" y="1344"/>
                  </a:cubicBezTo>
                  <a:lnTo>
                    <a:pt x="2807" y="148"/>
                  </a:lnTo>
                  <a:cubicBezTo>
                    <a:pt x="2807" y="66"/>
                    <a:pt x="2740" y="0"/>
                    <a:pt x="2659"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0" name="Google Shape;850;p51"/>
            <p:cNvSpPr/>
            <p:nvPr/>
          </p:nvSpPr>
          <p:spPr>
            <a:xfrm>
              <a:off x="1732100" y="4212625"/>
              <a:ext cx="99813" cy="82413"/>
            </a:xfrm>
            <a:custGeom>
              <a:rect b="b" l="l" r="r" t="t"/>
              <a:pathLst>
                <a:path extrusionOk="0" h="720" w="872">
                  <a:moveTo>
                    <a:pt x="529" y="360"/>
                  </a:moveTo>
                  <a:lnTo>
                    <a:pt x="756" y="178"/>
                  </a:lnTo>
                  <a:lnTo>
                    <a:pt x="756" y="541"/>
                  </a:lnTo>
                  <a:lnTo>
                    <a:pt x="529" y="360"/>
                  </a:lnTo>
                  <a:moveTo>
                    <a:pt x="436" y="434"/>
                  </a:moveTo>
                  <a:lnTo>
                    <a:pt x="649" y="604"/>
                  </a:lnTo>
                  <a:lnTo>
                    <a:pt x="224" y="604"/>
                  </a:lnTo>
                  <a:lnTo>
                    <a:pt x="436" y="434"/>
                  </a:lnTo>
                  <a:moveTo>
                    <a:pt x="224" y="116"/>
                  </a:moveTo>
                  <a:lnTo>
                    <a:pt x="649" y="116"/>
                  </a:lnTo>
                  <a:lnTo>
                    <a:pt x="436" y="285"/>
                  </a:lnTo>
                  <a:lnTo>
                    <a:pt x="224" y="116"/>
                  </a:lnTo>
                  <a:moveTo>
                    <a:pt x="116" y="178"/>
                  </a:moveTo>
                  <a:lnTo>
                    <a:pt x="343" y="360"/>
                  </a:lnTo>
                  <a:lnTo>
                    <a:pt x="116" y="541"/>
                  </a:lnTo>
                  <a:lnTo>
                    <a:pt x="116" y="178"/>
                  </a:lnTo>
                  <a:moveTo>
                    <a:pt x="872" y="84"/>
                  </a:moveTo>
                  <a:cubicBezTo>
                    <a:pt x="872" y="38"/>
                    <a:pt x="834" y="0"/>
                    <a:pt x="787" y="0"/>
                  </a:cubicBezTo>
                  <a:lnTo>
                    <a:pt x="85" y="0"/>
                  </a:lnTo>
                  <a:cubicBezTo>
                    <a:pt x="39" y="0"/>
                    <a:pt x="0" y="38"/>
                    <a:pt x="0" y="84"/>
                  </a:cubicBezTo>
                  <a:lnTo>
                    <a:pt x="0" y="635"/>
                  </a:lnTo>
                  <a:cubicBezTo>
                    <a:pt x="0" y="681"/>
                    <a:pt x="39" y="720"/>
                    <a:pt x="85" y="720"/>
                  </a:cubicBezTo>
                  <a:lnTo>
                    <a:pt x="787" y="720"/>
                  </a:lnTo>
                  <a:cubicBezTo>
                    <a:pt x="834" y="720"/>
                    <a:pt x="872" y="681"/>
                    <a:pt x="872" y="635"/>
                  </a:cubicBezTo>
                  <a:lnTo>
                    <a:pt x="872" y="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1" name="Google Shape;851;p51"/>
            <p:cNvSpPr/>
            <p:nvPr/>
          </p:nvSpPr>
          <p:spPr>
            <a:xfrm>
              <a:off x="1560977" y="4308774"/>
              <a:ext cx="98325" cy="13278"/>
            </a:xfrm>
            <a:custGeom>
              <a:rect b="b" l="l" r="r" t="t"/>
              <a:pathLst>
                <a:path extrusionOk="0" h="116" w="859">
                  <a:moveTo>
                    <a:pt x="58" y="116"/>
                  </a:moveTo>
                  <a:lnTo>
                    <a:pt x="801" y="116"/>
                  </a:lnTo>
                  <a:cubicBezTo>
                    <a:pt x="833" y="116"/>
                    <a:pt x="859" y="90"/>
                    <a:pt x="859" y="58"/>
                  </a:cubicBezTo>
                  <a:cubicBezTo>
                    <a:pt x="859" y="26"/>
                    <a:pt x="833" y="0"/>
                    <a:pt x="801"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2" name="Google Shape;852;p51"/>
            <p:cNvSpPr/>
            <p:nvPr/>
          </p:nvSpPr>
          <p:spPr>
            <a:xfrm>
              <a:off x="1560977" y="4339908"/>
              <a:ext cx="98325" cy="13278"/>
            </a:xfrm>
            <a:custGeom>
              <a:rect b="b" l="l" r="r" t="t"/>
              <a:pathLst>
                <a:path extrusionOk="0" h="116" w="859">
                  <a:moveTo>
                    <a:pt x="58" y="116"/>
                  </a:moveTo>
                  <a:lnTo>
                    <a:pt x="801" y="116"/>
                  </a:lnTo>
                  <a:cubicBezTo>
                    <a:pt x="833" y="116"/>
                    <a:pt x="859" y="90"/>
                    <a:pt x="859" y="58"/>
                  </a:cubicBezTo>
                  <a:cubicBezTo>
                    <a:pt x="859" y="26"/>
                    <a:pt x="833" y="0"/>
                    <a:pt x="801"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3" name="Google Shape;853;p51"/>
            <p:cNvSpPr/>
            <p:nvPr/>
          </p:nvSpPr>
          <p:spPr>
            <a:xfrm>
              <a:off x="1733588" y="4308774"/>
              <a:ext cx="98325" cy="13278"/>
            </a:xfrm>
            <a:custGeom>
              <a:rect b="b" l="l" r="r" t="t"/>
              <a:pathLst>
                <a:path extrusionOk="0" h="116" w="859">
                  <a:moveTo>
                    <a:pt x="801" y="0"/>
                  </a:moveTo>
                  <a:lnTo>
                    <a:pt x="58" y="0"/>
                  </a:lnTo>
                  <a:cubicBezTo>
                    <a:pt x="26" y="0"/>
                    <a:pt x="0" y="26"/>
                    <a:pt x="0" y="58"/>
                  </a:cubicBezTo>
                  <a:cubicBezTo>
                    <a:pt x="0" y="90"/>
                    <a:pt x="26" y="116"/>
                    <a:pt x="58" y="116"/>
                  </a:cubicBezTo>
                  <a:lnTo>
                    <a:pt x="801" y="116"/>
                  </a:lnTo>
                  <a:cubicBezTo>
                    <a:pt x="833" y="116"/>
                    <a:pt x="859" y="90"/>
                    <a:pt x="859" y="58"/>
                  </a:cubicBezTo>
                  <a:cubicBezTo>
                    <a:pt x="859" y="26"/>
                    <a:pt x="833" y="0"/>
                    <a:pt x="801"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4" name="Google Shape;854;p51"/>
            <p:cNvSpPr/>
            <p:nvPr/>
          </p:nvSpPr>
          <p:spPr>
            <a:xfrm>
              <a:off x="1733588" y="4339908"/>
              <a:ext cx="98325" cy="13278"/>
            </a:xfrm>
            <a:custGeom>
              <a:rect b="b" l="l" r="r" t="t"/>
              <a:pathLst>
                <a:path extrusionOk="0" h="116" w="859">
                  <a:moveTo>
                    <a:pt x="801" y="0"/>
                  </a:moveTo>
                  <a:lnTo>
                    <a:pt x="58" y="0"/>
                  </a:lnTo>
                  <a:cubicBezTo>
                    <a:pt x="26" y="0"/>
                    <a:pt x="0" y="26"/>
                    <a:pt x="0" y="58"/>
                  </a:cubicBezTo>
                  <a:cubicBezTo>
                    <a:pt x="0" y="90"/>
                    <a:pt x="26" y="116"/>
                    <a:pt x="58" y="116"/>
                  </a:cubicBezTo>
                  <a:lnTo>
                    <a:pt x="801" y="116"/>
                  </a:lnTo>
                  <a:cubicBezTo>
                    <a:pt x="833" y="116"/>
                    <a:pt x="859" y="90"/>
                    <a:pt x="859" y="58"/>
                  </a:cubicBezTo>
                  <a:cubicBezTo>
                    <a:pt x="859" y="26"/>
                    <a:pt x="833" y="0"/>
                    <a:pt x="801"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855" name="Google Shape;855;p51"/>
          <p:cNvGrpSpPr/>
          <p:nvPr/>
        </p:nvGrpSpPr>
        <p:grpSpPr>
          <a:xfrm>
            <a:off x="2109830" y="4034177"/>
            <a:ext cx="449846" cy="453274"/>
            <a:chOff x="2109830" y="4034177"/>
            <a:chExt cx="449846" cy="453274"/>
          </a:xfrm>
        </p:grpSpPr>
        <p:sp>
          <p:nvSpPr>
            <p:cNvPr id="856" name="Google Shape;856;p51"/>
            <p:cNvSpPr/>
            <p:nvPr/>
          </p:nvSpPr>
          <p:spPr>
            <a:xfrm>
              <a:off x="2255428" y="4034177"/>
              <a:ext cx="304248" cy="304241"/>
            </a:xfrm>
            <a:custGeom>
              <a:rect b="b" l="l" r="r" t="t"/>
              <a:pathLst>
                <a:path extrusionOk="0" h="2658" w="2658">
                  <a:moveTo>
                    <a:pt x="2174" y="2194"/>
                  </a:moveTo>
                  <a:cubicBezTo>
                    <a:pt x="1944" y="2419"/>
                    <a:pt x="1644" y="2543"/>
                    <a:pt x="1328" y="2543"/>
                  </a:cubicBezTo>
                  <a:cubicBezTo>
                    <a:pt x="1321" y="2543"/>
                    <a:pt x="1313" y="2543"/>
                    <a:pt x="1305" y="2542"/>
                  </a:cubicBezTo>
                  <a:cubicBezTo>
                    <a:pt x="990" y="2536"/>
                    <a:pt x="694" y="2410"/>
                    <a:pt x="470" y="2187"/>
                  </a:cubicBezTo>
                  <a:cubicBezTo>
                    <a:pt x="247" y="1964"/>
                    <a:pt x="121" y="1668"/>
                    <a:pt x="115" y="1352"/>
                  </a:cubicBezTo>
                  <a:cubicBezTo>
                    <a:pt x="109" y="1026"/>
                    <a:pt x="232" y="716"/>
                    <a:pt x="462" y="481"/>
                  </a:cubicBezTo>
                  <a:cubicBezTo>
                    <a:pt x="691" y="246"/>
                    <a:pt x="998" y="116"/>
                    <a:pt x="1324" y="115"/>
                  </a:cubicBezTo>
                  <a:cubicBezTo>
                    <a:pt x="1325" y="115"/>
                    <a:pt x="1327" y="115"/>
                    <a:pt x="1329" y="115"/>
                  </a:cubicBezTo>
                  <a:cubicBezTo>
                    <a:pt x="1553" y="115"/>
                    <a:pt x="1773" y="177"/>
                    <a:pt x="1963" y="294"/>
                  </a:cubicBezTo>
                  <a:cubicBezTo>
                    <a:pt x="1975" y="301"/>
                    <a:pt x="1988" y="304"/>
                    <a:pt x="2002" y="302"/>
                  </a:cubicBezTo>
                  <a:lnTo>
                    <a:pt x="2318" y="255"/>
                  </a:lnTo>
                  <a:lnTo>
                    <a:pt x="2277" y="542"/>
                  </a:lnTo>
                  <a:cubicBezTo>
                    <a:pt x="2274" y="557"/>
                    <a:pt x="2279" y="573"/>
                    <a:pt x="2288" y="585"/>
                  </a:cubicBezTo>
                  <a:cubicBezTo>
                    <a:pt x="2456" y="801"/>
                    <a:pt x="2544" y="1061"/>
                    <a:pt x="2543" y="1335"/>
                  </a:cubicBezTo>
                  <a:cubicBezTo>
                    <a:pt x="2541" y="1659"/>
                    <a:pt x="2410" y="1964"/>
                    <a:pt x="2174" y="2194"/>
                  </a:cubicBezTo>
                  <a:moveTo>
                    <a:pt x="2394" y="534"/>
                  </a:moveTo>
                  <a:lnTo>
                    <a:pt x="2435" y="252"/>
                  </a:lnTo>
                  <a:cubicBezTo>
                    <a:pt x="2440" y="220"/>
                    <a:pt x="2430" y="189"/>
                    <a:pt x="2407" y="167"/>
                  </a:cubicBezTo>
                  <a:cubicBezTo>
                    <a:pt x="2384" y="144"/>
                    <a:pt x="2353" y="134"/>
                    <a:pt x="2322" y="138"/>
                  </a:cubicBezTo>
                  <a:lnTo>
                    <a:pt x="2005" y="185"/>
                  </a:lnTo>
                  <a:cubicBezTo>
                    <a:pt x="1801" y="63"/>
                    <a:pt x="1568" y="0"/>
                    <a:pt x="1329" y="0"/>
                  </a:cubicBezTo>
                  <a:cubicBezTo>
                    <a:pt x="1327" y="0"/>
                    <a:pt x="1325" y="0"/>
                    <a:pt x="1323" y="0"/>
                  </a:cubicBezTo>
                  <a:cubicBezTo>
                    <a:pt x="966" y="1"/>
                    <a:pt x="631" y="143"/>
                    <a:pt x="379" y="401"/>
                  </a:cubicBezTo>
                  <a:cubicBezTo>
                    <a:pt x="128" y="658"/>
                    <a:pt x="-7" y="997"/>
                    <a:pt x="0" y="1355"/>
                  </a:cubicBezTo>
                  <a:cubicBezTo>
                    <a:pt x="6" y="1700"/>
                    <a:pt x="145" y="2024"/>
                    <a:pt x="389" y="2269"/>
                  </a:cubicBezTo>
                  <a:cubicBezTo>
                    <a:pt x="633" y="2513"/>
                    <a:pt x="958" y="2651"/>
                    <a:pt x="1303" y="2658"/>
                  </a:cubicBezTo>
                  <a:cubicBezTo>
                    <a:pt x="1312" y="2658"/>
                    <a:pt x="1320" y="2658"/>
                    <a:pt x="1328" y="2658"/>
                  </a:cubicBezTo>
                  <a:cubicBezTo>
                    <a:pt x="1675" y="2658"/>
                    <a:pt x="2003" y="2523"/>
                    <a:pt x="2255" y="2277"/>
                  </a:cubicBezTo>
                  <a:cubicBezTo>
                    <a:pt x="2513" y="2025"/>
                    <a:pt x="2656" y="1690"/>
                    <a:pt x="2658" y="1335"/>
                  </a:cubicBezTo>
                  <a:cubicBezTo>
                    <a:pt x="2659" y="1043"/>
                    <a:pt x="2568" y="767"/>
                    <a:pt x="2394" y="53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7" name="Google Shape;857;p51"/>
            <p:cNvSpPr/>
            <p:nvPr/>
          </p:nvSpPr>
          <p:spPr>
            <a:xfrm>
              <a:off x="2112005" y="4351584"/>
              <a:ext cx="300242" cy="135867"/>
            </a:xfrm>
            <a:custGeom>
              <a:rect b="b" l="l" r="r" t="t"/>
              <a:pathLst>
                <a:path extrusionOk="0" h="1187" w="2623">
                  <a:moveTo>
                    <a:pt x="2575" y="1"/>
                  </a:moveTo>
                  <a:cubicBezTo>
                    <a:pt x="2543" y="-4"/>
                    <a:pt x="2514" y="17"/>
                    <a:pt x="2509" y="48"/>
                  </a:cubicBezTo>
                  <a:cubicBezTo>
                    <a:pt x="2463" y="327"/>
                    <a:pt x="2319" y="585"/>
                    <a:pt x="2102" y="774"/>
                  </a:cubicBezTo>
                  <a:cubicBezTo>
                    <a:pt x="1882" y="964"/>
                    <a:pt x="1603" y="1070"/>
                    <a:pt x="1316" y="1072"/>
                  </a:cubicBezTo>
                  <a:cubicBezTo>
                    <a:pt x="1314" y="1072"/>
                    <a:pt x="1312" y="1072"/>
                    <a:pt x="1310" y="1072"/>
                  </a:cubicBezTo>
                  <a:cubicBezTo>
                    <a:pt x="1038" y="1072"/>
                    <a:pt x="781" y="984"/>
                    <a:pt x="567" y="817"/>
                  </a:cubicBezTo>
                  <a:cubicBezTo>
                    <a:pt x="554" y="808"/>
                    <a:pt x="539" y="804"/>
                    <a:pt x="523" y="806"/>
                  </a:cubicBezTo>
                  <a:lnTo>
                    <a:pt x="237" y="848"/>
                  </a:lnTo>
                  <a:lnTo>
                    <a:pt x="283" y="531"/>
                  </a:lnTo>
                  <a:cubicBezTo>
                    <a:pt x="285" y="517"/>
                    <a:pt x="282" y="504"/>
                    <a:pt x="275" y="492"/>
                  </a:cubicBezTo>
                  <a:cubicBezTo>
                    <a:pt x="195" y="362"/>
                    <a:pt x="141" y="219"/>
                    <a:pt x="115" y="69"/>
                  </a:cubicBezTo>
                  <a:cubicBezTo>
                    <a:pt x="109" y="37"/>
                    <a:pt x="79" y="16"/>
                    <a:pt x="48" y="22"/>
                  </a:cubicBezTo>
                  <a:cubicBezTo>
                    <a:pt x="16" y="27"/>
                    <a:pt x="-4" y="57"/>
                    <a:pt x="1" y="88"/>
                  </a:cubicBezTo>
                  <a:cubicBezTo>
                    <a:pt x="29" y="247"/>
                    <a:pt x="84" y="397"/>
                    <a:pt x="166" y="535"/>
                  </a:cubicBezTo>
                  <a:lnTo>
                    <a:pt x="120" y="851"/>
                  </a:lnTo>
                  <a:cubicBezTo>
                    <a:pt x="115" y="883"/>
                    <a:pt x="126" y="914"/>
                    <a:pt x="148" y="936"/>
                  </a:cubicBezTo>
                  <a:cubicBezTo>
                    <a:pt x="171" y="959"/>
                    <a:pt x="202" y="969"/>
                    <a:pt x="234" y="965"/>
                  </a:cubicBezTo>
                  <a:lnTo>
                    <a:pt x="516" y="923"/>
                  </a:lnTo>
                  <a:cubicBezTo>
                    <a:pt x="747" y="1096"/>
                    <a:pt x="1021" y="1187"/>
                    <a:pt x="1310" y="1187"/>
                  </a:cubicBezTo>
                  <a:cubicBezTo>
                    <a:pt x="1312" y="1187"/>
                    <a:pt x="1315" y="1187"/>
                    <a:pt x="1317" y="1187"/>
                  </a:cubicBezTo>
                  <a:cubicBezTo>
                    <a:pt x="1631" y="1185"/>
                    <a:pt x="1937" y="1070"/>
                    <a:pt x="2177" y="861"/>
                  </a:cubicBezTo>
                  <a:cubicBezTo>
                    <a:pt x="2415" y="654"/>
                    <a:pt x="2573" y="373"/>
                    <a:pt x="2622" y="67"/>
                  </a:cubicBezTo>
                  <a:cubicBezTo>
                    <a:pt x="2628" y="35"/>
                    <a:pt x="2606" y="6"/>
                    <a:pt x="2575" y="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8" name="Google Shape;858;p51"/>
            <p:cNvSpPr/>
            <p:nvPr/>
          </p:nvSpPr>
          <p:spPr>
            <a:xfrm>
              <a:off x="2109830" y="4185612"/>
              <a:ext cx="132436" cy="153380"/>
            </a:xfrm>
            <a:custGeom>
              <a:rect b="b" l="l" r="r" t="t"/>
              <a:pathLst>
                <a:path extrusionOk="0" h="1340" w="1157">
                  <a:moveTo>
                    <a:pt x="58" y="1340"/>
                  </a:moveTo>
                  <a:cubicBezTo>
                    <a:pt x="89" y="1340"/>
                    <a:pt x="115" y="1315"/>
                    <a:pt x="116" y="1283"/>
                  </a:cubicBezTo>
                  <a:cubicBezTo>
                    <a:pt x="127" y="710"/>
                    <a:pt x="545" y="218"/>
                    <a:pt x="1110" y="114"/>
                  </a:cubicBezTo>
                  <a:cubicBezTo>
                    <a:pt x="1141" y="108"/>
                    <a:pt x="1162" y="78"/>
                    <a:pt x="1156" y="47"/>
                  </a:cubicBezTo>
                  <a:cubicBezTo>
                    <a:pt x="1150" y="16"/>
                    <a:pt x="1120" y="-5"/>
                    <a:pt x="1089" y="1"/>
                  </a:cubicBezTo>
                  <a:cubicBezTo>
                    <a:pt x="471" y="115"/>
                    <a:pt x="13" y="653"/>
                    <a:pt x="0" y="1281"/>
                  </a:cubicBezTo>
                  <a:cubicBezTo>
                    <a:pt x="0" y="1313"/>
                    <a:pt x="25" y="1339"/>
                    <a:pt x="57" y="1340"/>
                  </a:cubicBezTo>
                  <a:lnTo>
                    <a:pt x="58" y="134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59" name="Google Shape;859;p51"/>
            <p:cNvSpPr/>
            <p:nvPr/>
          </p:nvSpPr>
          <p:spPr>
            <a:xfrm>
              <a:off x="2340817" y="4088089"/>
              <a:ext cx="137816" cy="163452"/>
            </a:xfrm>
            <a:custGeom>
              <a:rect b="b" l="l" r="r" t="t"/>
              <a:pathLst>
                <a:path extrusionOk="0" h="1428" w="1204">
                  <a:moveTo>
                    <a:pt x="1114" y="976"/>
                  </a:moveTo>
                  <a:cubicBezTo>
                    <a:pt x="1102" y="947"/>
                    <a:pt x="1069" y="932"/>
                    <a:pt x="1039" y="943"/>
                  </a:cubicBezTo>
                  <a:cubicBezTo>
                    <a:pt x="1010" y="954"/>
                    <a:pt x="995" y="987"/>
                    <a:pt x="1006" y="1017"/>
                  </a:cubicBezTo>
                  <a:lnTo>
                    <a:pt x="1084" y="1225"/>
                  </a:lnTo>
                  <a:cubicBezTo>
                    <a:pt x="1097" y="1258"/>
                    <a:pt x="1080" y="1296"/>
                    <a:pt x="1046" y="1309"/>
                  </a:cubicBezTo>
                  <a:cubicBezTo>
                    <a:pt x="1039" y="1312"/>
                    <a:pt x="1031" y="1313"/>
                    <a:pt x="1023" y="1313"/>
                  </a:cubicBezTo>
                  <a:cubicBezTo>
                    <a:pt x="996" y="1313"/>
                    <a:pt x="971" y="1296"/>
                    <a:pt x="962" y="1271"/>
                  </a:cubicBezTo>
                  <a:lnTo>
                    <a:pt x="893" y="1088"/>
                  </a:lnTo>
                  <a:cubicBezTo>
                    <a:pt x="885" y="1066"/>
                    <a:pt x="863" y="1051"/>
                    <a:pt x="839" y="1051"/>
                  </a:cubicBezTo>
                  <a:lnTo>
                    <a:pt x="365" y="1051"/>
                  </a:lnTo>
                  <a:cubicBezTo>
                    <a:pt x="341" y="1051"/>
                    <a:pt x="320" y="1066"/>
                    <a:pt x="311" y="1088"/>
                  </a:cubicBezTo>
                  <a:lnTo>
                    <a:pt x="242" y="1271"/>
                  </a:lnTo>
                  <a:cubicBezTo>
                    <a:pt x="229" y="1305"/>
                    <a:pt x="191" y="1322"/>
                    <a:pt x="158" y="1309"/>
                  </a:cubicBezTo>
                  <a:cubicBezTo>
                    <a:pt x="124" y="1296"/>
                    <a:pt x="107" y="1258"/>
                    <a:pt x="120" y="1224"/>
                  </a:cubicBezTo>
                  <a:lnTo>
                    <a:pt x="520" y="173"/>
                  </a:lnTo>
                  <a:lnTo>
                    <a:pt x="521" y="171"/>
                  </a:lnTo>
                  <a:cubicBezTo>
                    <a:pt x="535" y="137"/>
                    <a:pt x="567" y="116"/>
                    <a:pt x="604" y="116"/>
                  </a:cubicBezTo>
                  <a:cubicBezTo>
                    <a:pt x="640" y="116"/>
                    <a:pt x="673" y="137"/>
                    <a:pt x="687" y="171"/>
                  </a:cubicBezTo>
                  <a:lnTo>
                    <a:pt x="919" y="787"/>
                  </a:lnTo>
                  <a:cubicBezTo>
                    <a:pt x="930" y="816"/>
                    <a:pt x="963" y="831"/>
                    <a:pt x="993" y="820"/>
                  </a:cubicBezTo>
                  <a:cubicBezTo>
                    <a:pt x="1023" y="809"/>
                    <a:pt x="1038" y="776"/>
                    <a:pt x="1027" y="746"/>
                  </a:cubicBezTo>
                  <a:lnTo>
                    <a:pt x="795" y="132"/>
                  </a:lnTo>
                  <a:cubicBezTo>
                    <a:pt x="794" y="130"/>
                    <a:pt x="794" y="129"/>
                    <a:pt x="793" y="127"/>
                  </a:cubicBezTo>
                  <a:cubicBezTo>
                    <a:pt x="761" y="50"/>
                    <a:pt x="687" y="0"/>
                    <a:pt x="604" y="0"/>
                  </a:cubicBezTo>
                  <a:cubicBezTo>
                    <a:pt x="520" y="0"/>
                    <a:pt x="446" y="50"/>
                    <a:pt x="414" y="127"/>
                  </a:cubicBezTo>
                  <a:cubicBezTo>
                    <a:pt x="414" y="129"/>
                    <a:pt x="413" y="130"/>
                    <a:pt x="413" y="132"/>
                  </a:cubicBezTo>
                  <a:lnTo>
                    <a:pt x="12" y="1183"/>
                  </a:lnTo>
                  <a:cubicBezTo>
                    <a:pt x="-23" y="1276"/>
                    <a:pt x="23" y="1381"/>
                    <a:pt x="116" y="1416"/>
                  </a:cubicBezTo>
                  <a:cubicBezTo>
                    <a:pt x="210" y="1452"/>
                    <a:pt x="314" y="1405"/>
                    <a:pt x="350" y="1312"/>
                  </a:cubicBezTo>
                  <a:lnTo>
                    <a:pt x="405" y="1166"/>
                  </a:lnTo>
                  <a:lnTo>
                    <a:pt x="799" y="1166"/>
                  </a:lnTo>
                  <a:lnTo>
                    <a:pt x="854" y="1311"/>
                  </a:lnTo>
                  <a:cubicBezTo>
                    <a:pt x="880" y="1381"/>
                    <a:pt x="948" y="1428"/>
                    <a:pt x="1023" y="1428"/>
                  </a:cubicBezTo>
                  <a:lnTo>
                    <a:pt x="1023" y="1428"/>
                  </a:lnTo>
                  <a:cubicBezTo>
                    <a:pt x="1045" y="1428"/>
                    <a:pt x="1066" y="1424"/>
                    <a:pt x="1087" y="1417"/>
                  </a:cubicBezTo>
                  <a:cubicBezTo>
                    <a:pt x="1180" y="1382"/>
                    <a:pt x="1227" y="1277"/>
                    <a:pt x="1192" y="1184"/>
                  </a:cubicBezTo>
                  <a:lnTo>
                    <a:pt x="1114" y="976"/>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60" name="Google Shape;860;p51"/>
            <p:cNvSpPr/>
            <p:nvPr/>
          </p:nvSpPr>
          <p:spPr>
            <a:xfrm>
              <a:off x="2386717" y="4136850"/>
              <a:ext cx="46129" cy="56544"/>
            </a:xfrm>
            <a:custGeom>
              <a:rect b="b" l="l" r="r" t="t"/>
              <a:pathLst>
                <a:path extrusionOk="0" h="494" w="403">
                  <a:moveTo>
                    <a:pt x="142" y="379"/>
                  </a:moveTo>
                  <a:lnTo>
                    <a:pt x="202" y="220"/>
                  </a:lnTo>
                  <a:lnTo>
                    <a:pt x="262" y="379"/>
                  </a:lnTo>
                  <a:lnTo>
                    <a:pt x="142" y="379"/>
                  </a:lnTo>
                  <a:moveTo>
                    <a:pt x="202" y="0"/>
                  </a:moveTo>
                  <a:lnTo>
                    <a:pt x="202" y="0"/>
                  </a:lnTo>
                  <a:cubicBezTo>
                    <a:pt x="178" y="0"/>
                    <a:pt x="157" y="15"/>
                    <a:pt x="148" y="37"/>
                  </a:cubicBezTo>
                  <a:lnTo>
                    <a:pt x="4" y="416"/>
                  </a:lnTo>
                  <a:cubicBezTo>
                    <a:pt x="-3" y="434"/>
                    <a:pt x="0" y="454"/>
                    <a:pt x="10" y="469"/>
                  </a:cubicBezTo>
                  <a:cubicBezTo>
                    <a:pt x="21" y="485"/>
                    <a:pt x="39" y="494"/>
                    <a:pt x="58" y="494"/>
                  </a:cubicBezTo>
                  <a:lnTo>
                    <a:pt x="345" y="494"/>
                  </a:lnTo>
                  <a:cubicBezTo>
                    <a:pt x="364" y="494"/>
                    <a:pt x="382" y="485"/>
                    <a:pt x="393" y="470"/>
                  </a:cubicBezTo>
                  <a:cubicBezTo>
                    <a:pt x="404" y="454"/>
                    <a:pt x="406" y="434"/>
                    <a:pt x="399" y="416"/>
                  </a:cubicBezTo>
                  <a:lnTo>
                    <a:pt x="256" y="37"/>
                  </a:lnTo>
                  <a:cubicBezTo>
                    <a:pt x="248" y="15"/>
                    <a:pt x="226" y="0"/>
                    <a:pt x="202"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61" name="Google Shape;861;p51"/>
            <p:cNvSpPr/>
            <p:nvPr/>
          </p:nvSpPr>
          <p:spPr>
            <a:xfrm>
              <a:off x="2181026" y="4255434"/>
              <a:ext cx="163914" cy="162766"/>
            </a:xfrm>
            <a:custGeom>
              <a:rect b="b" l="l" r="r" t="t"/>
              <a:pathLst>
                <a:path extrusionOk="0" h="1422" w="1432">
                  <a:moveTo>
                    <a:pt x="0" y="708"/>
                  </a:moveTo>
                  <a:cubicBezTo>
                    <a:pt x="0" y="1102"/>
                    <a:pt x="320" y="1422"/>
                    <a:pt x="714" y="1422"/>
                  </a:cubicBezTo>
                  <a:cubicBezTo>
                    <a:pt x="843" y="1422"/>
                    <a:pt x="969" y="1388"/>
                    <a:pt x="1079" y="1321"/>
                  </a:cubicBezTo>
                  <a:lnTo>
                    <a:pt x="1123" y="1365"/>
                  </a:lnTo>
                  <a:cubicBezTo>
                    <a:pt x="1157" y="1399"/>
                    <a:pt x="1203" y="1418"/>
                    <a:pt x="1251" y="1418"/>
                  </a:cubicBezTo>
                  <a:cubicBezTo>
                    <a:pt x="1299" y="1418"/>
                    <a:pt x="1345" y="1399"/>
                    <a:pt x="1379" y="1365"/>
                  </a:cubicBezTo>
                  <a:cubicBezTo>
                    <a:pt x="1413" y="1331"/>
                    <a:pt x="1432" y="1286"/>
                    <a:pt x="1432" y="1237"/>
                  </a:cubicBezTo>
                  <a:cubicBezTo>
                    <a:pt x="1432" y="1189"/>
                    <a:pt x="1413" y="1144"/>
                    <a:pt x="1379" y="1110"/>
                  </a:cubicBezTo>
                  <a:lnTo>
                    <a:pt x="1333" y="1064"/>
                  </a:lnTo>
                  <a:cubicBezTo>
                    <a:pt x="1384" y="975"/>
                    <a:pt x="1415" y="875"/>
                    <a:pt x="1424" y="773"/>
                  </a:cubicBezTo>
                  <a:cubicBezTo>
                    <a:pt x="1427" y="742"/>
                    <a:pt x="1404" y="714"/>
                    <a:pt x="1372" y="711"/>
                  </a:cubicBezTo>
                  <a:cubicBezTo>
                    <a:pt x="1341" y="708"/>
                    <a:pt x="1313" y="731"/>
                    <a:pt x="1310" y="763"/>
                  </a:cubicBezTo>
                  <a:cubicBezTo>
                    <a:pt x="1301" y="862"/>
                    <a:pt x="1267" y="958"/>
                    <a:pt x="1212" y="1040"/>
                  </a:cubicBezTo>
                  <a:cubicBezTo>
                    <a:pt x="1196" y="1063"/>
                    <a:pt x="1199" y="1093"/>
                    <a:pt x="1219" y="1113"/>
                  </a:cubicBezTo>
                  <a:lnTo>
                    <a:pt x="1297" y="1191"/>
                  </a:lnTo>
                  <a:cubicBezTo>
                    <a:pt x="1310" y="1204"/>
                    <a:pt x="1316" y="1220"/>
                    <a:pt x="1316" y="1237"/>
                  </a:cubicBezTo>
                  <a:cubicBezTo>
                    <a:pt x="1316" y="1255"/>
                    <a:pt x="1310" y="1271"/>
                    <a:pt x="1297" y="1284"/>
                  </a:cubicBezTo>
                  <a:cubicBezTo>
                    <a:pt x="1285" y="1296"/>
                    <a:pt x="1269" y="1303"/>
                    <a:pt x="1251" y="1303"/>
                  </a:cubicBezTo>
                  <a:cubicBezTo>
                    <a:pt x="1234" y="1303"/>
                    <a:pt x="1217" y="1296"/>
                    <a:pt x="1205" y="1284"/>
                  </a:cubicBezTo>
                  <a:lnTo>
                    <a:pt x="1128" y="1207"/>
                  </a:lnTo>
                  <a:cubicBezTo>
                    <a:pt x="1108" y="1187"/>
                    <a:pt x="1077" y="1184"/>
                    <a:pt x="1054" y="1200"/>
                  </a:cubicBezTo>
                  <a:cubicBezTo>
                    <a:pt x="954" y="1270"/>
                    <a:pt x="836" y="1307"/>
                    <a:pt x="714" y="1307"/>
                  </a:cubicBezTo>
                  <a:cubicBezTo>
                    <a:pt x="383" y="1307"/>
                    <a:pt x="115" y="1039"/>
                    <a:pt x="115" y="708"/>
                  </a:cubicBezTo>
                  <a:cubicBezTo>
                    <a:pt x="115" y="408"/>
                    <a:pt x="339" y="153"/>
                    <a:pt x="637" y="115"/>
                  </a:cubicBezTo>
                  <a:cubicBezTo>
                    <a:pt x="669" y="111"/>
                    <a:pt x="691" y="82"/>
                    <a:pt x="687" y="50"/>
                  </a:cubicBezTo>
                  <a:cubicBezTo>
                    <a:pt x="683" y="19"/>
                    <a:pt x="654" y="-4"/>
                    <a:pt x="622" y="0"/>
                  </a:cubicBezTo>
                  <a:cubicBezTo>
                    <a:pt x="267" y="46"/>
                    <a:pt x="0" y="350"/>
                    <a:pt x="0" y="70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62" name="Google Shape;862;p51"/>
            <p:cNvSpPr/>
            <p:nvPr/>
          </p:nvSpPr>
          <p:spPr>
            <a:xfrm>
              <a:off x="2209642" y="4320450"/>
              <a:ext cx="106681" cy="69593"/>
            </a:xfrm>
            <a:custGeom>
              <a:rect b="b" l="l" r="r" t="t"/>
              <a:pathLst>
                <a:path extrusionOk="0" h="608" w="932">
                  <a:moveTo>
                    <a:pt x="787" y="200"/>
                  </a:moveTo>
                  <a:cubicBezTo>
                    <a:pt x="753" y="166"/>
                    <a:pt x="708" y="148"/>
                    <a:pt x="660" y="148"/>
                  </a:cubicBezTo>
                  <a:cubicBezTo>
                    <a:pt x="612" y="148"/>
                    <a:pt x="566" y="166"/>
                    <a:pt x="532" y="200"/>
                  </a:cubicBezTo>
                  <a:cubicBezTo>
                    <a:pt x="498" y="235"/>
                    <a:pt x="479" y="280"/>
                    <a:pt x="479" y="328"/>
                  </a:cubicBezTo>
                  <a:cubicBezTo>
                    <a:pt x="479" y="376"/>
                    <a:pt x="498" y="422"/>
                    <a:pt x="532" y="456"/>
                  </a:cubicBezTo>
                  <a:lnTo>
                    <a:pt x="557" y="481"/>
                  </a:lnTo>
                  <a:cubicBezTo>
                    <a:pt x="527" y="489"/>
                    <a:pt x="495" y="493"/>
                    <a:pt x="464" y="493"/>
                  </a:cubicBezTo>
                  <a:cubicBezTo>
                    <a:pt x="288" y="493"/>
                    <a:pt x="138" y="362"/>
                    <a:pt x="114" y="189"/>
                  </a:cubicBezTo>
                  <a:cubicBezTo>
                    <a:pt x="110" y="157"/>
                    <a:pt x="81" y="135"/>
                    <a:pt x="49" y="139"/>
                  </a:cubicBezTo>
                  <a:cubicBezTo>
                    <a:pt x="18" y="144"/>
                    <a:pt x="-4" y="173"/>
                    <a:pt x="0" y="204"/>
                  </a:cubicBezTo>
                  <a:cubicBezTo>
                    <a:pt x="32" y="435"/>
                    <a:pt x="231" y="608"/>
                    <a:pt x="464" y="608"/>
                  </a:cubicBezTo>
                  <a:cubicBezTo>
                    <a:pt x="541" y="608"/>
                    <a:pt x="618" y="589"/>
                    <a:pt x="686" y="552"/>
                  </a:cubicBezTo>
                  <a:cubicBezTo>
                    <a:pt x="702" y="543"/>
                    <a:pt x="713" y="527"/>
                    <a:pt x="716" y="509"/>
                  </a:cubicBezTo>
                  <a:cubicBezTo>
                    <a:pt x="719" y="491"/>
                    <a:pt x="713" y="473"/>
                    <a:pt x="700" y="460"/>
                  </a:cubicBezTo>
                  <a:lnTo>
                    <a:pt x="614" y="374"/>
                  </a:lnTo>
                  <a:cubicBezTo>
                    <a:pt x="601" y="362"/>
                    <a:pt x="594" y="346"/>
                    <a:pt x="594" y="328"/>
                  </a:cubicBezTo>
                  <a:cubicBezTo>
                    <a:pt x="594" y="311"/>
                    <a:pt x="601" y="294"/>
                    <a:pt x="614" y="282"/>
                  </a:cubicBezTo>
                  <a:cubicBezTo>
                    <a:pt x="626" y="270"/>
                    <a:pt x="642" y="263"/>
                    <a:pt x="660" y="263"/>
                  </a:cubicBezTo>
                  <a:cubicBezTo>
                    <a:pt x="677" y="263"/>
                    <a:pt x="694" y="270"/>
                    <a:pt x="706" y="282"/>
                  </a:cubicBezTo>
                  <a:lnTo>
                    <a:pt x="789" y="365"/>
                  </a:lnTo>
                  <a:cubicBezTo>
                    <a:pt x="802" y="378"/>
                    <a:pt x="821" y="384"/>
                    <a:pt x="839" y="382"/>
                  </a:cubicBezTo>
                  <a:cubicBezTo>
                    <a:pt x="858" y="379"/>
                    <a:pt x="873" y="367"/>
                    <a:pt x="882" y="351"/>
                  </a:cubicBezTo>
                  <a:cubicBezTo>
                    <a:pt x="915" y="285"/>
                    <a:pt x="932" y="214"/>
                    <a:pt x="932" y="140"/>
                  </a:cubicBezTo>
                  <a:cubicBezTo>
                    <a:pt x="932" y="109"/>
                    <a:pt x="928" y="77"/>
                    <a:pt x="922" y="46"/>
                  </a:cubicBezTo>
                  <a:cubicBezTo>
                    <a:pt x="916" y="15"/>
                    <a:pt x="885" y="-6"/>
                    <a:pt x="854" y="1"/>
                  </a:cubicBezTo>
                  <a:cubicBezTo>
                    <a:pt x="823" y="7"/>
                    <a:pt x="803" y="38"/>
                    <a:pt x="809" y="69"/>
                  </a:cubicBezTo>
                  <a:cubicBezTo>
                    <a:pt x="814" y="92"/>
                    <a:pt x="816" y="116"/>
                    <a:pt x="816" y="140"/>
                  </a:cubicBezTo>
                  <a:cubicBezTo>
                    <a:pt x="816" y="168"/>
                    <a:pt x="813" y="194"/>
                    <a:pt x="807" y="220"/>
                  </a:cubicBezTo>
                  <a:lnTo>
                    <a:pt x="787" y="20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63" name="Google Shape;863;p51"/>
            <p:cNvSpPr/>
            <p:nvPr/>
          </p:nvSpPr>
          <p:spPr>
            <a:xfrm>
              <a:off x="2214335" y="4282906"/>
              <a:ext cx="62841" cy="38688"/>
            </a:xfrm>
            <a:custGeom>
              <a:rect b="b" l="l" r="r" t="t"/>
              <a:pathLst>
                <a:path extrusionOk="0" h="338" w="549">
                  <a:moveTo>
                    <a:pt x="500" y="7"/>
                  </a:moveTo>
                  <a:cubicBezTo>
                    <a:pt x="474" y="2"/>
                    <a:pt x="448" y="0"/>
                    <a:pt x="423" y="0"/>
                  </a:cubicBezTo>
                  <a:cubicBezTo>
                    <a:pt x="247" y="0"/>
                    <a:pt x="88" y="97"/>
                    <a:pt x="7" y="254"/>
                  </a:cubicBezTo>
                  <a:cubicBezTo>
                    <a:pt x="-8" y="282"/>
                    <a:pt x="3" y="317"/>
                    <a:pt x="31" y="331"/>
                  </a:cubicBezTo>
                  <a:cubicBezTo>
                    <a:pt x="40" y="336"/>
                    <a:pt x="49" y="338"/>
                    <a:pt x="58" y="338"/>
                  </a:cubicBezTo>
                  <a:cubicBezTo>
                    <a:pt x="79" y="338"/>
                    <a:pt x="99" y="327"/>
                    <a:pt x="109" y="307"/>
                  </a:cubicBezTo>
                  <a:cubicBezTo>
                    <a:pt x="170" y="189"/>
                    <a:pt x="290" y="116"/>
                    <a:pt x="423" y="116"/>
                  </a:cubicBezTo>
                  <a:cubicBezTo>
                    <a:pt x="442" y="116"/>
                    <a:pt x="462" y="117"/>
                    <a:pt x="481" y="121"/>
                  </a:cubicBezTo>
                  <a:cubicBezTo>
                    <a:pt x="513" y="126"/>
                    <a:pt x="542" y="105"/>
                    <a:pt x="548" y="73"/>
                  </a:cubicBezTo>
                  <a:cubicBezTo>
                    <a:pt x="553" y="42"/>
                    <a:pt x="532" y="12"/>
                    <a:pt x="500" y="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864" name="Google Shape;864;p51"/>
          <p:cNvGrpSpPr/>
          <p:nvPr/>
        </p:nvGrpSpPr>
        <p:grpSpPr>
          <a:xfrm>
            <a:off x="2747277" y="4106060"/>
            <a:ext cx="453392" cy="309507"/>
            <a:chOff x="2747277" y="4106060"/>
            <a:chExt cx="453392" cy="309507"/>
          </a:xfrm>
        </p:grpSpPr>
        <p:sp>
          <p:nvSpPr>
            <p:cNvPr id="865" name="Google Shape;865;p51"/>
            <p:cNvSpPr/>
            <p:nvPr/>
          </p:nvSpPr>
          <p:spPr>
            <a:xfrm>
              <a:off x="2747277" y="4106060"/>
              <a:ext cx="220231" cy="309507"/>
            </a:xfrm>
            <a:custGeom>
              <a:rect b="b" l="l" r="r" t="t"/>
              <a:pathLst>
                <a:path extrusionOk="0" h="2704" w="1924">
                  <a:moveTo>
                    <a:pt x="1418" y="2503"/>
                  </a:moveTo>
                  <a:lnTo>
                    <a:pt x="1418" y="2260"/>
                  </a:lnTo>
                  <a:cubicBezTo>
                    <a:pt x="1418" y="2222"/>
                    <a:pt x="1448" y="2191"/>
                    <a:pt x="1486" y="2191"/>
                  </a:cubicBezTo>
                  <a:lnTo>
                    <a:pt x="1729" y="2191"/>
                  </a:lnTo>
                  <a:lnTo>
                    <a:pt x="1418" y="2503"/>
                  </a:lnTo>
                  <a:moveTo>
                    <a:pt x="116" y="2553"/>
                  </a:moveTo>
                  <a:lnTo>
                    <a:pt x="116" y="864"/>
                  </a:lnTo>
                  <a:cubicBezTo>
                    <a:pt x="116" y="845"/>
                    <a:pt x="131" y="830"/>
                    <a:pt x="150" y="830"/>
                  </a:cubicBezTo>
                  <a:lnTo>
                    <a:pt x="904" y="830"/>
                  </a:lnTo>
                  <a:lnTo>
                    <a:pt x="904" y="951"/>
                  </a:lnTo>
                  <a:cubicBezTo>
                    <a:pt x="904" y="983"/>
                    <a:pt x="930" y="1009"/>
                    <a:pt x="962" y="1009"/>
                  </a:cubicBezTo>
                  <a:cubicBezTo>
                    <a:pt x="994" y="1009"/>
                    <a:pt x="1020" y="983"/>
                    <a:pt x="1020" y="951"/>
                  </a:cubicBezTo>
                  <a:lnTo>
                    <a:pt x="1020" y="830"/>
                  </a:lnTo>
                  <a:lnTo>
                    <a:pt x="1774" y="830"/>
                  </a:lnTo>
                  <a:cubicBezTo>
                    <a:pt x="1793" y="830"/>
                    <a:pt x="1808" y="845"/>
                    <a:pt x="1808" y="864"/>
                  </a:cubicBezTo>
                  <a:lnTo>
                    <a:pt x="1808" y="2075"/>
                  </a:lnTo>
                  <a:lnTo>
                    <a:pt x="1486" y="2075"/>
                  </a:lnTo>
                  <a:cubicBezTo>
                    <a:pt x="1385" y="2075"/>
                    <a:pt x="1302" y="2158"/>
                    <a:pt x="1302" y="2260"/>
                  </a:cubicBezTo>
                  <a:lnTo>
                    <a:pt x="1302" y="2588"/>
                  </a:lnTo>
                  <a:lnTo>
                    <a:pt x="150" y="2588"/>
                  </a:lnTo>
                  <a:cubicBezTo>
                    <a:pt x="131" y="2588"/>
                    <a:pt x="116" y="2572"/>
                    <a:pt x="116" y="2553"/>
                  </a:cubicBezTo>
                  <a:moveTo>
                    <a:pt x="867" y="268"/>
                  </a:moveTo>
                  <a:lnTo>
                    <a:pt x="781" y="116"/>
                  </a:lnTo>
                  <a:lnTo>
                    <a:pt x="1144" y="116"/>
                  </a:lnTo>
                  <a:lnTo>
                    <a:pt x="1057" y="268"/>
                  </a:lnTo>
                  <a:cubicBezTo>
                    <a:pt x="1049" y="282"/>
                    <a:pt x="1045" y="298"/>
                    <a:pt x="1045" y="314"/>
                  </a:cubicBezTo>
                  <a:lnTo>
                    <a:pt x="1045" y="405"/>
                  </a:lnTo>
                  <a:cubicBezTo>
                    <a:pt x="1045" y="425"/>
                    <a:pt x="1051" y="444"/>
                    <a:pt x="1062" y="459"/>
                  </a:cubicBezTo>
                  <a:lnTo>
                    <a:pt x="862" y="459"/>
                  </a:lnTo>
                  <a:cubicBezTo>
                    <a:pt x="873" y="444"/>
                    <a:pt x="880" y="425"/>
                    <a:pt x="880" y="405"/>
                  </a:cubicBezTo>
                  <a:lnTo>
                    <a:pt x="880" y="314"/>
                  </a:lnTo>
                  <a:cubicBezTo>
                    <a:pt x="880" y="298"/>
                    <a:pt x="875" y="282"/>
                    <a:pt x="867" y="268"/>
                  </a:cubicBezTo>
                  <a:moveTo>
                    <a:pt x="1774" y="714"/>
                  </a:moveTo>
                  <a:lnTo>
                    <a:pt x="1020" y="714"/>
                  </a:lnTo>
                  <a:lnTo>
                    <a:pt x="1020" y="575"/>
                  </a:lnTo>
                  <a:lnTo>
                    <a:pt x="1145" y="575"/>
                  </a:lnTo>
                  <a:cubicBezTo>
                    <a:pt x="1178" y="575"/>
                    <a:pt x="1207" y="556"/>
                    <a:pt x="1220" y="525"/>
                  </a:cubicBezTo>
                  <a:cubicBezTo>
                    <a:pt x="1232" y="495"/>
                    <a:pt x="1225" y="460"/>
                    <a:pt x="1202" y="437"/>
                  </a:cubicBezTo>
                  <a:lnTo>
                    <a:pt x="1202" y="437"/>
                  </a:lnTo>
                  <a:lnTo>
                    <a:pt x="1161" y="395"/>
                  </a:lnTo>
                  <a:lnTo>
                    <a:pt x="1161" y="320"/>
                  </a:lnTo>
                  <a:lnTo>
                    <a:pt x="1264" y="139"/>
                  </a:lnTo>
                  <a:cubicBezTo>
                    <a:pt x="1280" y="110"/>
                    <a:pt x="1280" y="75"/>
                    <a:pt x="1263" y="46"/>
                  </a:cubicBezTo>
                  <a:cubicBezTo>
                    <a:pt x="1247" y="17"/>
                    <a:pt x="1217" y="0"/>
                    <a:pt x="1183" y="0"/>
                  </a:cubicBezTo>
                  <a:lnTo>
                    <a:pt x="741" y="0"/>
                  </a:lnTo>
                  <a:cubicBezTo>
                    <a:pt x="708" y="0"/>
                    <a:pt x="678" y="17"/>
                    <a:pt x="661" y="46"/>
                  </a:cubicBezTo>
                  <a:cubicBezTo>
                    <a:pt x="644" y="75"/>
                    <a:pt x="644" y="110"/>
                    <a:pt x="660" y="139"/>
                  </a:cubicBezTo>
                  <a:lnTo>
                    <a:pt x="764" y="320"/>
                  </a:lnTo>
                  <a:lnTo>
                    <a:pt x="764" y="395"/>
                  </a:lnTo>
                  <a:lnTo>
                    <a:pt x="722" y="437"/>
                  </a:lnTo>
                  <a:cubicBezTo>
                    <a:pt x="699" y="460"/>
                    <a:pt x="692" y="495"/>
                    <a:pt x="705" y="525"/>
                  </a:cubicBezTo>
                  <a:cubicBezTo>
                    <a:pt x="717" y="556"/>
                    <a:pt x="747" y="575"/>
                    <a:pt x="780" y="575"/>
                  </a:cubicBezTo>
                  <a:lnTo>
                    <a:pt x="904" y="575"/>
                  </a:lnTo>
                  <a:lnTo>
                    <a:pt x="904" y="714"/>
                  </a:lnTo>
                  <a:lnTo>
                    <a:pt x="150" y="714"/>
                  </a:lnTo>
                  <a:cubicBezTo>
                    <a:pt x="68" y="714"/>
                    <a:pt x="0" y="781"/>
                    <a:pt x="0" y="864"/>
                  </a:cubicBezTo>
                  <a:lnTo>
                    <a:pt x="0" y="2553"/>
                  </a:lnTo>
                  <a:cubicBezTo>
                    <a:pt x="0" y="2636"/>
                    <a:pt x="68" y="2704"/>
                    <a:pt x="150" y="2704"/>
                  </a:cubicBezTo>
                  <a:lnTo>
                    <a:pt x="1318" y="2704"/>
                  </a:lnTo>
                  <a:cubicBezTo>
                    <a:pt x="1359" y="2704"/>
                    <a:pt x="1396" y="2688"/>
                    <a:pt x="1425" y="2660"/>
                  </a:cubicBezTo>
                  <a:lnTo>
                    <a:pt x="1880" y="2204"/>
                  </a:lnTo>
                  <a:cubicBezTo>
                    <a:pt x="1908" y="2176"/>
                    <a:pt x="1924" y="2138"/>
                    <a:pt x="1924" y="2098"/>
                  </a:cubicBezTo>
                  <a:lnTo>
                    <a:pt x="1924" y="864"/>
                  </a:lnTo>
                  <a:cubicBezTo>
                    <a:pt x="1924" y="781"/>
                    <a:pt x="1857" y="714"/>
                    <a:pt x="1774" y="71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66" name="Google Shape;866;p51"/>
            <p:cNvSpPr/>
            <p:nvPr/>
          </p:nvSpPr>
          <p:spPr>
            <a:xfrm>
              <a:off x="3046256" y="4187787"/>
              <a:ext cx="154413" cy="227780"/>
            </a:xfrm>
            <a:custGeom>
              <a:rect b="b" l="l" r="r" t="t"/>
              <a:pathLst>
                <a:path extrusionOk="0" h="1990" w="1349">
                  <a:moveTo>
                    <a:pt x="842" y="1789"/>
                  </a:moveTo>
                  <a:lnTo>
                    <a:pt x="842" y="1546"/>
                  </a:lnTo>
                  <a:cubicBezTo>
                    <a:pt x="842" y="1508"/>
                    <a:pt x="873" y="1477"/>
                    <a:pt x="911" y="1477"/>
                  </a:cubicBezTo>
                  <a:lnTo>
                    <a:pt x="1154" y="1477"/>
                  </a:lnTo>
                  <a:lnTo>
                    <a:pt x="842" y="1789"/>
                  </a:lnTo>
                  <a:moveTo>
                    <a:pt x="1198" y="0"/>
                  </a:moveTo>
                  <a:lnTo>
                    <a:pt x="1029" y="0"/>
                  </a:lnTo>
                  <a:cubicBezTo>
                    <a:pt x="997" y="0"/>
                    <a:pt x="971" y="26"/>
                    <a:pt x="971" y="58"/>
                  </a:cubicBezTo>
                  <a:cubicBezTo>
                    <a:pt x="971" y="90"/>
                    <a:pt x="997" y="116"/>
                    <a:pt x="1029" y="116"/>
                  </a:cubicBezTo>
                  <a:lnTo>
                    <a:pt x="1198" y="116"/>
                  </a:lnTo>
                  <a:cubicBezTo>
                    <a:pt x="1217" y="116"/>
                    <a:pt x="1233" y="131"/>
                    <a:pt x="1233" y="150"/>
                  </a:cubicBezTo>
                  <a:lnTo>
                    <a:pt x="1233" y="1361"/>
                  </a:lnTo>
                  <a:lnTo>
                    <a:pt x="911" y="1361"/>
                  </a:lnTo>
                  <a:cubicBezTo>
                    <a:pt x="809" y="1361"/>
                    <a:pt x="726" y="1444"/>
                    <a:pt x="726" y="1546"/>
                  </a:cubicBezTo>
                  <a:lnTo>
                    <a:pt x="726" y="1874"/>
                  </a:lnTo>
                  <a:lnTo>
                    <a:pt x="58" y="1874"/>
                  </a:lnTo>
                  <a:cubicBezTo>
                    <a:pt x="26" y="1874"/>
                    <a:pt x="0" y="1900"/>
                    <a:pt x="0" y="1932"/>
                  </a:cubicBezTo>
                  <a:cubicBezTo>
                    <a:pt x="0" y="1964"/>
                    <a:pt x="26" y="1990"/>
                    <a:pt x="58" y="1990"/>
                  </a:cubicBezTo>
                  <a:lnTo>
                    <a:pt x="743" y="1990"/>
                  </a:lnTo>
                  <a:cubicBezTo>
                    <a:pt x="783" y="1990"/>
                    <a:pt x="821" y="1974"/>
                    <a:pt x="849" y="1946"/>
                  </a:cubicBezTo>
                  <a:lnTo>
                    <a:pt x="1305" y="1490"/>
                  </a:lnTo>
                  <a:cubicBezTo>
                    <a:pt x="1333" y="1462"/>
                    <a:pt x="1349" y="1424"/>
                    <a:pt x="1349" y="1384"/>
                  </a:cubicBezTo>
                  <a:lnTo>
                    <a:pt x="1349" y="150"/>
                  </a:lnTo>
                  <a:cubicBezTo>
                    <a:pt x="1349" y="67"/>
                    <a:pt x="1281" y="0"/>
                    <a:pt x="119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67" name="Google Shape;867;p51"/>
            <p:cNvSpPr/>
            <p:nvPr/>
          </p:nvSpPr>
          <p:spPr>
            <a:xfrm>
              <a:off x="2980439" y="4106060"/>
              <a:ext cx="161968" cy="309507"/>
            </a:xfrm>
            <a:custGeom>
              <a:rect b="b" l="l" r="r" t="t"/>
              <a:pathLst>
                <a:path extrusionOk="0" h="2704" w="1415">
                  <a:moveTo>
                    <a:pt x="867" y="268"/>
                  </a:moveTo>
                  <a:lnTo>
                    <a:pt x="780" y="116"/>
                  </a:lnTo>
                  <a:lnTo>
                    <a:pt x="1143" y="116"/>
                  </a:lnTo>
                  <a:lnTo>
                    <a:pt x="1056" y="268"/>
                  </a:lnTo>
                  <a:cubicBezTo>
                    <a:pt x="1048" y="282"/>
                    <a:pt x="1044" y="298"/>
                    <a:pt x="1044" y="314"/>
                  </a:cubicBezTo>
                  <a:lnTo>
                    <a:pt x="1044" y="405"/>
                  </a:lnTo>
                  <a:cubicBezTo>
                    <a:pt x="1044" y="425"/>
                    <a:pt x="1050" y="444"/>
                    <a:pt x="1062" y="459"/>
                  </a:cubicBezTo>
                  <a:lnTo>
                    <a:pt x="861" y="459"/>
                  </a:lnTo>
                  <a:cubicBezTo>
                    <a:pt x="873" y="444"/>
                    <a:pt x="879" y="425"/>
                    <a:pt x="879" y="405"/>
                  </a:cubicBezTo>
                  <a:lnTo>
                    <a:pt x="879" y="314"/>
                  </a:lnTo>
                  <a:cubicBezTo>
                    <a:pt x="879" y="298"/>
                    <a:pt x="875" y="282"/>
                    <a:pt x="867" y="268"/>
                  </a:cubicBezTo>
                  <a:moveTo>
                    <a:pt x="386" y="2588"/>
                  </a:moveTo>
                  <a:lnTo>
                    <a:pt x="150" y="2588"/>
                  </a:lnTo>
                  <a:cubicBezTo>
                    <a:pt x="131" y="2588"/>
                    <a:pt x="116" y="2572"/>
                    <a:pt x="116" y="2553"/>
                  </a:cubicBezTo>
                  <a:lnTo>
                    <a:pt x="116" y="864"/>
                  </a:lnTo>
                  <a:cubicBezTo>
                    <a:pt x="116" y="845"/>
                    <a:pt x="131" y="830"/>
                    <a:pt x="150" y="830"/>
                  </a:cubicBezTo>
                  <a:lnTo>
                    <a:pt x="904" y="830"/>
                  </a:lnTo>
                  <a:lnTo>
                    <a:pt x="904" y="951"/>
                  </a:lnTo>
                  <a:cubicBezTo>
                    <a:pt x="904" y="983"/>
                    <a:pt x="930" y="1009"/>
                    <a:pt x="962" y="1009"/>
                  </a:cubicBezTo>
                  <a:cubicBezTo>
                    <a:pt x="994" y="1009"/>
                    <a:pt x="1020" y="983"/>
                    <a:pt x="1020" y="951"/>
                  </a:cubicBezTo>
                  <a:lnTo>
                    <a:pt x="1020" y="830"/>
                  </a:lnTo>
                  <a:lnTo>
                    <a:pt x="1357" y="830"/>
                  </a:lnTo>
                  <a:cubicBezTo>
                    <a:pt x="1389" y="830"/>
                    <a:pt x="1415" y="804"/>
                    <a:pt x="1415" y="772"/>
                  </a:cubicBezTo>
                  <a:cubicBezTo>
                    <a:pt x="1415" y="740"/>
                    <a:pt x="1389" y="714"/>
                    <a:pt x="1357" y="714"/>
                  </a:cubicBezTo>
                  <a:lnTo>
                    <a:pt x="1020" y="714"/>
                  </a:lnTo>
                  <a:lnTo>
                    <a:pt x="1020" y="575"/>
                  </a:lnTo>
                  <a:lnTo>
                    <a:pt x="1144" y="575"/>
                  </a:lnTo>
                  <a:cubicBezTo>
                    <a:pt x="1177" y="575"/>
                    <a:pt x="1207" y="556"/>
                    <a:pt x="1219" y="525"/>
                  </a:cubicBezTo>
                  <a:cubicBezTo>
                    <a:pt x="1232" y="495"/>
                    <a:pt x="1225" y="460"/>
                    <a:pt x="1202" y="437"/>
                  </a:cubicBezTo>
                  <a:lnTo>
                    <a:pt x="1202" y="437"/>
                  </a:lnTo>
                  <a:lnTo>
                    <a:pt x="1160" y="395"/>
                  </a:lnTo>
                  <a:lnTo>
                    <a:pt x="1160" y="320"/>
                  </a:lnTo>
                  <a:lnTo>
                    <a:pt x="1263" y="139"/>
                  </a:lnTo>
                  <a:cubicBezTo>
                    <a:pt x="1280" y="110"/>
                    <a:pt x="1280" y="75"/>
                    <a:pt x="1263" y="46"/>
                  </a:cubicBezTo>
                  <a:cubicBezTo>
                    <a:pt x="1246" y="17"/>
                    <a:pt x="1216" y="0"/>
                    <a:pt x="1183" y="0"/>
                  </a:cubicBezTo>
                  <a:lnTo>
                    <a:pt x="741" y="0"/>
                  </a:lnTo>
                  <a:cubicBezTo>
                    <a:pt x="707" y="0"/>
                    <a:pt x="677" y="17"/>
                    <a:pt x="660" y="46"/>
                  </a:cubicBezTo>
                  <a:cubicBezTo>
                    <a:pt x="644" y="75"/>
                    <a:pt x="643" y="110"/>
                    <a:pt x="660" y="139"/>
                  </a:cubicBezTo>
                  <a:lnTo>
                    <a:pt x="763" y="320"/>
                  </a:lnTo>
                  <a:lnTo>
                    <a:pt x="763" y="395"/>
                  </a:lnTo>
                  <a:lnTo>
                    <a:pt x="722" y="437"/>
                  </a:lnTo>
                  <a:cubicBezTo>
                    <a:pt x="698" y="460"/>
                    <a:pt x="692" y="495"/>
                    <a:pt x="704" y="525"/>
                  </a:cubicBezTo>
                  <a:cubicBezTo>
                    <a:pt x="717" y="556"/>
                    <a:pt x="746" y="575"/>
                    <a:pt x="779" y="575"/>
                  </a:cubicBezTo>
                  <a:lnTo>
                    <a:pt x="904" y="575"/>
                  </a:lnTo>
                  <a:lnTo>
                    <a:pt x="904" y="714"/>
                  </a:lnTo>
                  <a:lnTo>
                    <a:pt x="150" y="714"/>
                  </a:lnTo>
                  <a:cubicBezTo>
                    <a:pt x="67" y="714"/>
                    <a:pt x="0" y="781"/>
                    <a:pt x="0" y="864"/>
                  </a:cubicBezTo>
                  <a:lnTo>
                    <a:pt x="0" y="2553"/>
                  </a:lnTo>
                  <a:cubicBezTo>
                    <a:pt x="0" y="2636"/>
                    <a:pt x="67" y="2704"/>
                    <a:pt x="150" y="2704"/>
                  </a:cubicBezTo>
                  <a:lnTo>
                    <a:pt x="386" y="2704"/>
                  </a:lnTo>
                  <a:cubicBezTo>
                    <a:pt x="418" y="2704"/>
                    <a:pt x="444" y="2678"/>
                    <a:pt x="444" y="2646"/>
                  </a:cubicBezTo>
                  <a:cubicBezTo>
                    <a:pt x="444" y="2614"/>
                    <a:pt x="418" y="2588"/>
                    <a:pt x="386" y="258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68" name="Google Shape;868;p51"/>
            <p:cNvSpPr/>
            <p:nvPr/>
          </p:nvSpPr>
          <p:spPr>
            <a:xfrm>
              <a:off x="2788484" y="4228650"/>
              <a:ext cx="136099" cy="117667"/>
            </a:xfrm>
            <a:custGeom>
              <a:rect b="b" l="l" r="r" t="t"/>
              <a:pathLst>
                <a:path extrusionOk="0" h="1028" w="1189">
                  <a:moveTo>
                    <a:pt x="1141" y="294"/>
                  </a:moveTo>
                  <a:cubicBezTo>
                    <a:pt x="1207" y="225"/>
                    <a:pt x="1205" y="115"/>
                    <a:pt x="1135" y="48"/>
                  </a:cubicBezTo>
                  <a:cubicBezTo>
                    <a:pt x="1102" y="16"/>
                    <a:pt x="1058" y="-1"/>
                    <a:pt x="1011" y="0"/>
                  </a:cubicBezTo>
                  <a:cubicBezTo>
                    <a:pt x="965" y="1"/>
                    <a:pt x="922" y="20"/>
                    <a:pt x="890" y="54"/>
                  </a:cubicBezTo>
                  <a:lnTo>
                    <a:pt x="363" y="603"/>
                  </a:lnTo>
                  <a:lnTo>
                    <a:pt x="299" y="536"/>
                  </a:lnTo>
                  <a:cubicBezTo>
                    <a:pt x="267" y="503"/>
                    <a:pt x="224" y="484"/>
                    <a:pt x="177" y="483"/>
                  </a:cubicBezTo>
                  <a:cubicBezTo>
                    <a:pt x="131" y="482"/>
                    <a:pt x="87" y="499"/>
                    <a:pt x="53" y="531"/>
                  </a:cubicBezTo>
                  <a:cubicBezTo>
                    <a:pt x="-16" y="597"/>
                    <a:pt x="-18" y="708"/>
                    <a:pt x="48" y="777"/>
                  </a:cubicBezTo>
                  <a:lnTo>
                    <a:pt x="238" y="975"/>
                  </a:lnTo>
                  <a:cubicBezTo>
                    <a:pt x="270" y="1009"/>
                    <a:pt x="316" y="1028"/>
                    <a:pt x="363" y="1028"/>
                  </a:cubicBezTo>
                  <a:cubicBezTo>
                    <a:pt x="411" y="1028"/>
                    <a:pt x="456" y="1009"/>
                    <a:pt x="489" y="975"/>
                  </a:cubicBezTo>
                  <a:lnTo>
                    <a:pt x="753" y="699"/>
                  </a:lnTo>
                  <a:cubicBezTo>
                    <a:pt x="775" y="676"/>
                    <a:pt x="774" y="639"/>
                    <a:pt x="751" y="617"/>
                  </a:cubicBezTo>
                  <a:cubicBezTo>
                    <a:pt x="728" y="595"/>
                    <a:pt x="691" y="596"/>
                    <a:pt x="669" y="619"/>
                  </a:cubicBezTo>
                  <a:lnTo>
                    <a:pt x="405" y="895"/>
                  </a:lnTo>
                  <a:cubicBezTo>
                    <a:pt x="394" y="906"/>
                    <a:pt x="379" y="913"/>
                    <a:pt x="363" y="913"/>
                  </a:cubicBezTo>
                  <a:cubicBezTo>
                    <a:pt x="348" y="913"/>
                    <a:pt x="332" y="906"/>
                    <a:pt x="322" y="895"/>
                  </a:cubicBezTo>
                  <a:lnTo>
                    <a:pt x="132" y="697"/>
                  </a:lnTo>
                  <a:cubicBezTo>
                    <a:pt x="110" y="674"/>
                    <a:pt x="110" y="637"/>
                    <a:pt x="134" y="615"/>
                  </a:cubicBezTo>
                  <a:cubicBezTo>
                    <a:pt x="145" y="604"/>
                    <a:pt x="159" y="598"/>
                    <a:pt x="175" y="599"/>
                  </a:cubicBezTo>
                  <a:cubicBezTo>
                    <a:pt x="190" y="599"/>
                    <a:pt x="205" y="605"/>
                    <a:pt x="215" y="616"/>
                  </a:cubicBezTo>
                  <a:lnTo>
                    <a:pt x="322" y="727"/>
                  </a:lnTo>
                  <a:cubicBezTo>
                    <a:pt x="332" y="739"/>
                    <a:pt x="348" y="745"/>
                    <a:pt x="363" y="745"/>
                  </a:cubicBezTo>
                  <a:cubicBezTo>
                    <a:pt x="379" y="745"/>
                    <a:pt x="394" y="739"/>
                    <a:pt x="405" y="727"/>
                  </a:cubicBezTo>
                  <a:lnTo>
                    <a:pt x="973" y="134"/>
                  </a:lnTo>
                  <a:cubicBezTo>
                    <a:pt x="984" y="123"/>
                    <a:pt x="998" y="116"/>
                    <a:pt x="1014" y="116"/>
                  </a:cubicBezTo>
                  <a:cubicBezTo>
                    <a:pt x="1029" y="115"/>
                    <a:pt x="1044" y="121"/>
                    <a:pt x="1055" y="132"/>
                  </a:cubicBezTo>
                  <a:cubicBezTo>
                    <a:pt x="1066" y="143"/>
                    <a:pt x="1073" y="157"/>
                    <a:pt x="1073" y="173"/>
                  </a:cubicBezTo>
                  <a:cubicBezTo>
                    <a:pt x="1073" y="188"/>
                    <a:pt x="1068" y="203"/>
                    <a:pt x="1057" y="214"/>
                  </a:cubicBezTo>
                  <a:lnTo>
                    <a:pt x="840" y="440"/>
                  </a:lnTo>
                  <a:cubicBezTo>
                    <a:pt x="818" y="463"/>
                    <a:pt x="819" y="500"/>
                    <a:pt x="842" y="522"/>
                  </a:cubicBezTo>
                  <a:cubicBezTo>
                    <a:pt x="865" y="544"/>
                    <a:pt x="902" y="544"/>
                    <a:pt x="924" y="520"/>
                  </a:cubicBezTo>
                  <a:lnTo>
                    <a:pt x="1141" y="29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69" name="Google Shape;869;p51"/>
            <p:cNvSpPr/>
            <p:nvPr/>
          </p:nvSpPr>
          <p:spPr>
            <a:xfrm>
              <a:off x="3038244" y="4233686"/>
              <a:ext cx="105308" cy="107595"/>
            </a:xfrm>
            <a:custGeom>
              <a:rect b="b" l="l" r="r" t="t"/>
              <a:pathLst>
                <a:path extrusionOk="0" h="940" w="920">
                  <a:moveTo>
                    <a:pt x="121" y="768"/>
                  </a:moveTo>
                  <a:cubicBezTo>
                    <a:pt x="121" y="752"/>
                    <a:pt x="126" y="737"/>
                    <a:pt x="137" y="726"/>
                  </a:cubicBezTo>
                  <a:lnTo>
                    <a:pt x="341" y="513"/>
                  </a:lnTo>
                  <a:cubicBezTo>
                    <a:pt x="363" y="491"/>
                    <a:pt x="363" y="455"/>
                    <a:pt x="341" y="433"/>
                  </a:cubicBezTo>
                  <a:lnTo>
                    <a:pt x="132" y="214"/>
                  </a:lnTo>
                  <a:cubicBezTo>
                    <a:pt x="121" y="203"/>
                    <a:pt x="116" y="188"/>
                    <a:pt x="116" y="173"/>
                  </a:cubicBezTo>
                  <a:cubicBezTo>
                    <a:pt x="116" y="157"/>
                    <a:pt x="123" y="143"/>
                    <a:pt x="134" y="132"/>
                  </a:cubicBezTo>
                  <a:cubicBezTo>
                    <a:pt x="157" y="110"/>
                    <a:pt x="194" y="111"/>
                    <a:pt x="216" y="134"/>
                  </a:cubicBezTo>
                  <a:lnTo>
                    <a:pt x="418" y="345"/>
                  </a:lnTo>
                  <a:cubicBezTo>
                    <a:pt x="429" y="357"/>
                    <a:pt x="444" y="363"/>
                    <a:pt x="460" y="363"/>
                  </a:cubicBezTo>
                  <a:cubicBezTo>
                    <a:pt x="476" y="363"/>
                    <a:pt x="491" y="357"/>
                    <a:pt x="502" y="345"/>
                  </a:cubicBezTo>
                  <a:lnTo>
                    <a:pt x="704" y="134"/>
                  </a:lnTo>
                  <a:cubicBezTo>
                    <a:pt x="715" y="123"/>
                    <a:pt x="729" y="116"/>
                    <a:pt x="745" y="116"/>
                  </a:cubicBezTo>
                  <a:cubicBezTo>
                    <a:pt x="760" y="116"/>
                    <a:pt x="775" y="122"/>
                    <a:pt x="786" y="132"/>
                  </a:cubicBezTo>
                  <a:cubicBezTo>
                    <a:pt x="797" y="143"/>
                    <a:pt x="804" y="157"/>
                    <a:pt x="804" y="173"/>
                  </a:cubicBezTo>
                  <a:cubicBezTo>
                    <a:pt x="804" y="188"/>
                    <a:pt x="799" y="203"/>
                    <a:pt x="788" y="214"/>
                  </a:cubicBezTo>
                  <a:lnTo>
                    <a:pt x="579" y="433"/>
                  </a:lnTo>
                  <a:cubicBezTo>
                    <a:pt x="557" y="455"/>
                    <a:pt x="557" y="491"/>
                    <a:pt x="579" y="513"/>
                  </a:cubicBezTo>
                  <a:lnTo>
                    <a:pt x="783" y="726"/>
                  </a:lnTo>
                  <a:cubicBezTo>
                    <a:pt x="794" y="737"/>
                    <a:pt x="799" y="752"/>
                    <a:pt x="799" y="768"/>
                  </a:cubicBezTo>
                  <a:cubicBezTo>
                    <a:pt x="799" y="783"/>
                    <a:pt x="792" y="798"/>
                    <a:pt x="781" y="808"/>
                  </a:cubicBezTo>
                  <a:cubicBezTo>
                    <a:pt x="770" y="819"/>
                    <a:pt x="756" y="824"/>
                    <a:pt x="741" y="824"/>
                  </a:cubicBezTo>
                  <a:cubicBezTo>
                    <a:pt x="725" y="824"/>
                    <a:pt x="710" y="818"/>
                    <a:pt x="699" y="806"/>
                  </a:cubicBezTo>
                  <a:lnTo>
                    <a:pt x="502" y="600"/>
                  </a:lnTo>
                  <a:cubicBezTo>
                    <a:pt x="491" y="589"/>
                    <a:pt x="476" y="583"/>
                    <a:pt x="460" y="583"/>
                  </a:cubicBezTo>
                  <a:cubicBezTo>
                    <a:pt x="444" y="583"/>
                    <a:pt x="429" y="589"/>
                    <a:pt x="418" y="600"/>
                  </a:cubicBezTo>
                  <a:lnTo>
                    <a:pt x="221" y="806"/>
                  </a:lnTo>
                  <a:cubicBezTo>
                    <a:pt x="210" y="818"/>
                    <a:pt x="195" y="824"/>
                    <a:pt x="179" y="824"/>
                  </a:cubicBezTo>
                  <a:cubicBezTo>
                    <a:pt x="164" y="824"/>
                    <a:pt x="150" y="819"/>
                    <a:pt x="139" y="808"/>
                  </a:cubicBezTo>
                  <a:cubicBezTo>
                    <a:pt x="128" y="798"/>
                    <a:pt x="121" y="783"/>
                    <a:pt x="121" y="768"/>
                  </a:cubicBezTo>
                  <a:moveTo>
                    <a:pt x="304" y="887"/>
                  </a:moveTo>
                  <a:lnTo>
                    <a:pt x="460" y="724"/>
                  </a:lnTo>
                  <a:lnTo>
                    <a:pt x="615" y="887"/>
                  </a:lnTo>
                  <a:cubicBezTo>
                    <a:pt x="649" y="921"/>
                    <a:pt x="693" y="940"/>
                    <a:pt x="741" y="940"/>
                  </a:cubicBezTo>
                  <a:cubicBezTo>
                    <a:pt x="786" y="940"/>
                    <a:pt x="829" y="923"/>
                    <a:pt x="861" y="892"/>
                  </a:cubicBezTo>
                  <a:cubicBezTo>
                    <a:pt x="895" y="860"/>
                    <a:pt x="914" y="817"/>
                    <a:pt x="915" y="770"/>
                  </a:cubicBezTo>
                  <a:cubicBezTo>
                    <a:pt x="916" y="724"/>
                    <a:pt x="899" y="680"/>
                    <a:pt x="867" y="646"/>
                  </a:cubicBezTo>
                  <a:lnTo>
                    <a:pt x="701" y="473"/>
                  </a:lnTo>
                  <a:lnTo>
                    <a:pt x="872" y="294"/>
                  </a:lnTo>
                  <a:cubicBezTo>
                    <a:pt x="904" y="261"/>
                    <a:pt x="921" y="217"/>
                    <a:pt x="920" y="170"/>
                  </a:cubicBezTo>
                  <a:cubicBezTo>
                    <a:pt x="919" y="124"/>
                    <a:pt x="900" y="81"/>
                    <a:pt x="866" y="48"/>
                  </a:cubicBezTo>
                  <a:cubicBezTo>
                    <a:pt x="833" y="16"/>
                    <a:pt x="789" y="-1"/>
                    <a:pt x="742" y="0"/>
                  </a:cubicBezTo>
                  <a:cubicBezTo>
                    <a:pt x="696" y="1"/>
                    <a:pt x="653" y="20"/>
                    <a:pt x="621" y="54"/>
                  </a:cubicBezTo>
                  <a:lnTo>
                    <a:pt x="460" y="221"/>
                  </a:lnTo>
                  <a:lnTo>
                    <a:pt x="299" y="54"/>
                  </a:lnTo>
                  <a:cubicBezTo>
                    <a:pt x="233" y="-15"/>
                    <a:pt x="123" y="-18"/>
                    <a:pt x="54" y="48"/>
                  </a:cubicBezTo>
                  <a:cubicBezTo>
                    <a:pt x="20" y="81"/>
                    <a:pt x="1" y="124"/>
                    <a:pt x="0" y="170"/>
                  </a:cubicBezTo>
                  <a:cubicBezTo>
                    <a:pt x="-1" y="217"/>
                    <a:pt x="16" y="261"/>
                    <a:pt x="48" y="294"/>
                  </a:cubicBezTo>
                  <a:lnTo>
                    <a:pt x="219" y="473"/>
                  </a:lnTo>
                  <a:lnTo>
                    <a:pt x="53" y="646"/>
                  </a:lnTo>
                  <a:cubicBezTo>
                    <a:pt x="21" y="680"/>
                    <a:pt x="4" y="724"/>
                    <a:pt x="5" y="770"/>
                  </a:cubicBezTo>
                  <a:cubicBezTo>
                    <a:pt x="6" y="817"/>
                    <a:pt x="25" y="860"/>
                    <a:pt x="59" y="892"/>
                  </a:cubicBezTo>
                  <a:cubicBezTo>
                    <a:pt x="91" y="923"/>
                    <a:pt x="134" y="940"/>
                    <a:pt x="179" y="940"/>
                  </a:cubicBezTo>
                  <a:cubicBezTo>
                    <a:pt x="226" y="940"/>
                    <a:pt x="272" y="921"/>
                    <a:pt x="304" y="88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870" name="Google Shape;870;p51"/>
          <p:cNvGrpSpPr/>
          <p:nvPr/>
        </p:nvGrpSpPr>
        <p:grpSpPr>
          <a:xfrm>
            <a:off x="3412081" y="4034177"/>
            <a:ext cx="402230" cy="453271"/>
            <a:chOff x="3412081" y="4034177"/>
            <a:chExt cx="402230" cy="453271"/>
          </a:xfrm>
        </p:grpSpPr>
        <p:sp>
          <p:nvSpPr>
            <p:cNvPr id="871" name="Google Shape;871;p51"/>
            <p:cNvSpPr/>
            <p:nvPr/>
          </p:nvSpPr>
          <p:spPr>
            <a:xfrm>
              <a:off x="3412081" y="4034177"/>
              <a:ext cx="402230" cy="453271"/>
            </a:xfrm>
            <a:custGeom>
              <a:rect b="b" l="l" r="r" t="t"/>
              <a:pathLst>
                <a:path extrusionOk="0" h="3960" w="3514">
                  <a:moveTo>
                    <a:pt x="3209" y="3844"/>
                  </a:moveTo>
                  <a:lnTo>
                    <a:pt x="305" y="3844"/>
                  </a:lnTo>
                  <a:cubicBezTo>
                    <a:pt x="211" y="3844"/>
                    <a:pt x="132" y="3774"/>
                    <a:pt x="118" y="3684"/>
                  </a:cubicBezTo>
                  <a:lnTo>
                    <a:pt x="1343" y="2825"/>
                  </a:lnTo>
                  <a:lnTo>
                    <a:pt x="1581" y="2993"/>
                  </a:lnTo>
                  <a:cubicBezTo>
                    <a:pt x="1634" y="3030"/>
                    <a:pt x="1695" y="3049"/>
                    <a:pt x="1757" y="3049"/>
                  </a:cubicBezTo>
                  <a:cubicBezTo>
                    <a:pt x="1818" y="3049"/>
                    <a:pt x="1880" y="3030"/>
                    <a:pt x="1932" y="2993"/>
                  </a:cubicBezTo>
                  <a:lnTo>
                    <a:pt x="2171" y="2825"/>
                  </a:lnTo>
                  <a:lnTo>
                    <a:pt x="3395" y="3681"/>
                  </a:lnTo>
                  <a:cubicBezTo>
                    <a:pt x="3382" y="3773"/>
                    <a:pt x="3304" y="3844"/>
                    <a:pt x="3209" y="3844"/>
                  </a:cubicBezTo>
                  <a:moveTo>
                    <a:pt x="355" y="1521"/>
                  </a:moveTo>
                  <a:lnTo>
                    <a:pt x="355" y="1983"/>
                  </a:lnTo>
                  <a:lnTo>
                    <a:pt x="118" y="1816"/>
                  </a:lnTo>
                  <a:cubicBezTo>
                    <a:pt x="124" y="1777"/>
                    <a:pt x="142" y="1742"/>
                    <a:pt x="169" y="1713"/>
                  </a:cubicBezTo>
                  <a:lnTo>
                    <a:pt x="355" y="1521"/>
                  </a:lnTo>
                  <a:moveTo>
                    <a:pt x="116" y="1957"/>
                  </a:moveTo>
                  <a:lnTo>
                    <a:pt x="1242" y="2753"/>
                  </a:lnTo>
                  <a:lnTo>
                    <a:pt x="116" y="3543"/>
                  </a:lnTo>
                  <a:lnTo>
                    <a:pt x="116" y="1957"/>
                  </a:lnTo>
                  <a:moveTo>
                    <a:pt x="479" y="640"/>
                  </a:moveTo>
                  <a:lnTo>
                    <a:pt x="3034" y="640"/>
                  </a:lnTo>
                  <a:cubicBezTo>
                    <a:pt x="3038" y="640"/>
                    <a:pt x="3042" y="643"/>
                    <a:pt x="3042" y="648"/>
                  </a:cubicBezTo>
                  <a:lnTo>
                    <a:pt x="3042" y="2066"/>
                  </a:lnTo>
                  <a:lnTo>
                    <a:pt x="2687" y="2317"/>
                  </a:lnTo>
                  <a:cubicBezTo>
                    <a:pt x="2661" y="2335"/>
                    <a:pt x="2655" y="2372"/>
                    <a:pt x="2673" y="2398"/>
                  </a:cubicBezTo>
                  <a:cubicBezTo>
                    <a:pt x="2684" y="2414"/>
                    <a:pt x="2702" y="2422"/>
                    <a:pt x="2721" y="2422"/>
                  </a:cubicBezTo>
                  <a:cubicBezTo>
                    <a:pt x="2732" y="2422"/>
                    <a:pt x="2744" y="2419"/>
                    <a:pt x="2754" y="2412"/>
                  </a:cubicBezTo>
                  <a:lnTo>
                    <a:pt x="3397" y="1957"/>
                  </a:lnTo>
                  <a:lnTo>
                    <a:pt x="3397" y="3541"/>
                  </a:lnTo>
                  <a:lnTo>
                    <a:pt x="2272" y="2753"/>
                  </a:lnTo>
                  <a:lnTo>
                    <a:pt x="2550" y="2556"/>
                  </a:lnTo>
                  <a:cubicBezTo>
                    <a:pt x="2576" y="2538"/>
                    <a:pt x="2583" y="2501"/>
                    <a:pt x="2564" y="2475"/>
                  </a:cubicBezTo>
                  <a:cubicBezTo>
                    <a:pt x="2546" y="2449"/>
                    <a:pt x="2509" y="2442"/>
                    <a:pt x="2483" y="2461"/>
                  </a:cubicBezTo>
                  <a:lnTo>
                    <a:pt x="1865" y="2898"/>
                  </a:lnTo>
                  <a:cubicBezTo>
                    <a:pt x="1800" y="2944"/>
                    <a:pt x="1713" y="2944"/>
                    <a:pt x="1648" y="2898"/>
                  </a:cubicBezTo>
                  <a:lnTo>
                    <a:pt x="472" y="2066"/>
                  </a:lnTo>
                  <a:lnTo>
                    <a:pt x="472" y="648"/>
                  </a:lnTo>
                  <a:cubicBezTo>
                    <a:pt x="472" y="643"/>
                    <a:pt x="475" y="640"/>
                    <a:pt x="479" y="640"/>
                  </a:cubicBezTo>
                  <a:moveTo>
                    <a:pt x="1684" y="147"/>
                  </a:moveTo>
                  <a:cubicBezTo>
                    <a:pt x="1704" y="127"/>
                    <a:pt x="1729" y="116"/>
                    <a:pt x="1757" y="116"/>
                  </a:cubicBezTo>
                  <a:cubicBezTo>
                    <a:pt x="1784" y="116"/>
                    <a:pt x="1810" y="127"/>
                    <a:pt x="1829" y="147"/>
                  </a:cubicBezTo>
                  <a:lnTo>
                    <a:pt x="2194" y="524"/>
                  </a:lnTo>
                  <a:lnTo>
                    <a:pt x="1320" y="524"/>
                  </a:lnTo>
                  <a:lnTo>
                    <a:pt x="1684" y="147"/>
                  </a:lnTo>
                  <a:moveTo>
                    <a:pt x="3344" y="1713"/>
                  </a:moveTo>
                  <a:cubicBezTo>
                    <a:pt x="3372" y="1742"/>
                    <a:pt x="3389" y="1777"/>
                    <a:pt x="3395" y="1816"/>
                  </a:cubicBezTo>
                  <a:lnTo>
                    <a:pt x="3158" y="1983"/>
                  </a:lnTo>
                  <a:lnTo>
                    <a:pt x="3158" y="1521"/>
                  </a:lnTo>
                  <a:lnTo>
                    <a:pt x="3344" y="1713"/>
                  </a:lnTo>
                  <a:moveTo>
                    <a:pt x="3514" y="1844"/>
                  </a:moveTo>
                  <a:cubicBezTo>
                    <a:pt x="3514" y="1843"/>
                    <a:pt x="3514" y="1843"/>
                    <a:pt x="3514" y="1843"/>
                  </a:cubicBezTo>
                  <a:cubicBezTo>
                    <a:pt x="3513" y="1764"/>
                    <a:pt x="3483" y="1689"/>
                    <a:pt x="3428" y="1632"/>
                  </a:cubicBezTo>
                  <a:lnTo>
                    <a:pt x="3158" y="1354"/>
                  </a:lnTo>
                  <a:lnTo>
                    <a:pt x="3158" y="648"/>
                  </a:lnTo>
                  <a:cubicBezTo>
                    <a:pt x="3158" y="579"/>
                    <a:pt x="3103" y="524"/>
                    <a:pt x="3034" y="524"/>
                  </a:cubicBezTo>
                  <a:lnTo>
                    <a:pt x="2356" y="524"/>
                  </a:lnTo>
                  <a:lnTo>
                    <a:pt x="1913" y="66"/>
                  </a:lnTo>
                  <a:cubicBezTo>
                    <a:pt x="1871" y="23"/>
                    <a:pt x="1816" y="0"/>
                    <a:pt x="1757" y="0"/>
                  </a:cubicBezTo>
                  <a:cubicBezTo>
                    <a:pt x="1697" y="0"/>
                    <a:pt x="1642" y="23"/>
                    <a:pt x="1601" y="66"/>
                  </a:cubicBezTo>
                  <a:lnTo>
                    <a:pt x="1158" y="524"/>
                  </a:lnTo>
                  <a:lnTo>
                    <a:pt x="479" y="524"/>
                  </a:lnTo>
                  <a:cubicBezTo>
                    <a:pt x="411" y="524"/>
                    <a:pt x="355" y="579"/>
                    <a:pt x="355" y="648"/>
                  </a:cubicBezTo>
                  <a:lnTo>
                    <a:pt x="355" y="1354"/>
                  </a:lnTo>
                  <a:lnTo>
                    <a:pt x="85" y="1632"/>
                  </a:lnTo>
                  <a:cubicBezTo>
                    <a:pt x="31" y="1689"/>
                    <a:pt x="0" y="1764"/>
                    <a:pt x="0" y="1843"/>
                  </a:cubicBezTo>
                  <a:lnTo>
                    <a:pt x="0" y="1844"/>
                  </a:lnTo>
                  <a:lnTo>
                    <a:pt x="0" y="1844"/>
                  </a:lnTo>
                  <a:lnTo>
                    <a:pt x="0" y="3655"/>
                  </a:lnTo>
                  <a:lnTo>
                    <a:pt x="0" y="3655"/>
                  </a:lnTo>
                  <a:cubicBezTo>
                    <a:pt x="0" y="3656"/>
                    <a:pt x="0" y="3656"/>
                    <a:pt x="0" y="3656"/>
                  </a:cubicBezTo>
                  <a:cubicBezTo>
                    <a:pt x="1" y="3824"/>
                    <a:pt x="137" y="3960"/>
                    <a:pt x="305" y="3960"/>
                  </a:cubicBezTo>
                  <a:lnTo>
                    <a:pt x="3209" y="3960"/>
                  </a:lnTo>
                  <a:cubicBezTo>
                    <a:pt x="3377" y="3960"/>
                    <a:pt x="3514" y="3823"/>
                    <a:pt x="3514" y="3655"/>
                  </a:cubicBezTo>
                  <a:lnTo>
                    <a:pt x="3514" y="184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72" name="Google Shape;872;p51"/>
            <p:cNvSpPr/>
            <p:nvPr/>
          </p:nvSpPr>
          <p:spPr>
            <a:xfrm>
              <a:off x="3550582" y="4146809"/>
              <a:ext cx="183487" cy="58376"/>
            </a:xfrm>
            <a:custGeom>
              <a:rect b="b" l="l" r="r" t="t"/>
              <a:pathLst>
                <a:path extrusionOk="0" h="510" w="1603">
                  <a:moveTo>
                    <a:pt x="1047" y="116"/>
                  </a:moveTo>
                  <a:lnTo>
                    <a:pt x="1486" y="116"/>
                  </a:lnTo>
                  <a:lnTo>
                    <a:pt x="1486" y="393"/>
                  </a:lnTo>
                  <a:lnTo>
                    <a:pt x="58" y="393"/>
                  </a:lnTo>
                  <a:cubicBezTo>
                    <a:pt x="26" y="393"/>
                    <a:pt x="0" y="419"/>
                    <a:pt x="0" y="452"/>
                  </a:cubicBezTo>
                  <a:cubicBezTo>
                    <a:pt x="0" y="484"/>
                    <a:pt x="26" y="510"/>
                    <a:pt x="58" y="510"/>
                  </a:cubicBezTo>
                  <a:lnTo>
                    <a:pt x="1505" y="510"/>
                  </a:lnTo>
                  <a:cubicBezTo>
                    <a:pt x="1559" y="510"/>
                    <a:pt x="1603" y="466"/>
                    <a:pt x="1603" y="412"/>
                  </a:cubicBezTo>
                  <a:lnTo>
                    <a:pt x="1603" y="97"/>
                  </a:lnTo>
                  <a:cubicBezTo>
                    <a:pt x="1603" y="44"/>
                    <a:pt x="1559" y="0"/>
                    <a:pt x="1505" y="0"/>
                  </a:cubicBezTo>
                  <a:lnTo>
                    <a:pt x="1047" y="0"/>
                  </a:lnTo>
                  <a:cubicBezTo>
                    <a:pt x="1015" y="0"/>
                    <a:pt x="989" y="26"/>
                    <a:pt x="989" y="58"/>
                  </a:cubicBezTo>
                  <a:cubicBezTo>
                    <a:pt x="989" y="90"/>
                    <a:pt x="1015" y="116"/>
                    <a:pt x="1047" y="1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73" name="Google Shape;873;p51"/>
            <p:cNvSpPr/>
            <p:nvPr/>
          </p:nvSpPr>
          <p:spPr>
            <a:xfrm>
              <a:off x="3492320" y="4146809"/>
              <a:ext cx="156359" cy="58376"/>
            </a:xfrm>
            <a:custGeom>
              <a:rect b="b" l="l" r="r" t="t"/>
              <a:pathLst>
                <a:path extrusionOk="0" h="510" w="1366">
                  <a:moveTo>
                    <a:pt x="97" y="510"/>
                  </a:moveTo>
                  <a:lnTo>
                    <a:pt x="319" y="510"/>
                  </a:lnTo>
                  <a:cubicBezTo>
                    <a:pt x="351" y="510"/>
                    <a:pt x="377" y="484"/>
                    <a:pt x="377" y="452"/>
                  </a:cubicBezTo>
                  <a:cubicBezTo>
                    <a:pt x="377" y="419"/>
                    <a:pt x="351" y="393"/>
                    <a:pt x="319" y="393"/>
                  </a:cubicBezTo>
                  <a:lnTo>
                    <a:pt x="116" y="393"/>
                  </a:lnTo>
                  <a:lnTo>
                    <a:pt x="116" y="116"/>
                  </a:lnTo>
                  <a:lnTo>
                    <a:pt x="1308" y="116"/>
                  </a:lnTo>
                  <a:cubicBezTo>
                    <a:pt x="1340" y="116"/>
                    <a:pt x="1366" y="90"/>
                    <a:pt x="1366" y="58"/>
                  </a:cubicBezTo>
                  <a:cubicBezTo>
                    <a:pt x="1366" y="26"/>
                    <a:pt x="1340" y="0"/>
                    <a:pt x="1308" y="0"/>
                  </a:cubicBezTo>
                  <a:lnTo>
                    <a:pt x="97" y="0"/>
                  </a:lnTo>
                  <a:cubicBezTo>
                    <a:pt x="44" y="0"/>
                    <a:pt x="0" y="44"/>
                    <a:pt x="0" y="97"/>
                  </a:cubicBezTo>
                  <a:lnTo>
                    <a:pt x="0" y="412"/>
                  </a:lnTo>
                  <a:cubicBezTo>
                    <a:pt x="0" y="466"/>
                    <a:pt x="44" y="510"/>
                    <a:pt x="97" y="51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74" name="Google Shape;874;p51"/>
            <p:cNvSpPr/>
            <p:nvPr/>
          </p:nvSpPr>
          <p:spPr>
            <a:xfrm>
              <a:off x="3498272" y="4228650"/>
              <a:ext cx="40750" cy="40749"/>
            </a:xfrm>
            <a:custGeom>
              <a:rect b="b" l="l" r="r" t="t"/>
              <a:pathLst>
                <a:path extrusionOk="0" h="356" w="356">
                  <a:moveTo>
                    <a:pt x="178" y="239"/>
                  </a:moveTo>
                  <a:cubicBezTo>
                    <a:pt x="144" y="239"/>
                    <a:pt x="116" y="212"/>
                    <a:pt x="116" y="178"/>
                  </a:cubicBezTo>
                  <a:cubicBezTo>
                    <a:pt x="116" y="144"/>
                    <a:pt x="144" y="116"/>
                    <a:pt x="178" y="116"/>
                  </a:cubicBezTo>
                  <a:cubicBezTo>
                    <a:pt x="212" y="116"/>
                    <a:pt x="239" y="144"/>
                    <a:pt x="239" y="178"/>
                  </a:cubicBezTo>
                  <a:cubicBezTo>
                    <a:pt x="239" y="212"/>
                    <a:pt x="212" y="239"/>
                    <a:pt x="178" y="239"/>
                  </a:cubicBezTo>
                  <a:moveTo>
                    <a:pt x="178" y="0"/>
                  </a:moveTo>
                  <a:cubicBezTo>
                    <a:pt x="80" y="0"/>
                    <a:pt x="0" y="79"/>
                    <a:pt x="0" y="178"/>
                  </a:cubicBezTo>
                  <a:cubicBezTo>
                    <a:pt x="0" y="276"/>
                    <a:pt x="80" y="356"/>
                    <a:pt x="178" y="356"/>
                  </a:cubicBezTo>
                  <a:cubicBezTo>
                    <a:pt x="276" y="356"/>
                    <a:pt x="356" y="276"/>
                    <a:pt x="356" y="178"/>
                  </a:cubicBezTo>
                  <a:cubicBezTo>
                    <a:pt x="356" y="79"/>
                    <a:pt x="276" y="0"/>
                    <a:pt x="17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75" name="Google Shape;875;p51"/>
            <p:cNvSpPr/>
            <p:nvPr/>
          </p:nvSpPr>
          <p:spPr>
            <a:xfrm>
              <a:off x="3687366" y="4228650"/>
              <a:ext cx="40750" cy="40749"/>
            </a:xfrm>
            <a:custGeom>
              <a:rect b="b" l="l" r="r" t="t"/>
              <a:pathLst>
                <a:path extrusionOk="0" h="356" w="356">
                  <a:moveTo>
                    <a:pt x="178" y="239"/>
                  </a:moveTo>
                  <a:cubicBezTo>
                    <a:pt x="144" y="239"/>
                    <a:pt x="116" y="212"/>
                    <a:pt x="116" y="178"/>
                  </a:cubicBezTo>
                  <a:cubicBezTo>
                    <a:pt x="116" y="144"/>
                    <a:pt x="144" y="116"/>
                    <a:pt x="178" y="116"/>
                  </a:cubicBezTo>
                  <a:cubicBezTo>
                    <a:pt x="212" y="116"/>
                    <a:pt x="239" y="144"/>
                    <a:pt x="239" y="178"/>
                  </a:cubicBezTo>
                  <a:cubicBezTo>
                    <a:pt x="239" y="212"/>
                    <a:pt x="212" y="239"/>
                    <a:pt x="178" y="239"/>
                  </a:cubicBezTo>
                  <a:moveTo>
                    <a:pt x="178" y="0"/>
                  </a:moveTo>
                  <a:cubicBezTo>
                    <a:pt x="80" y="0"/>
                    <a:pt x="0" y="79"/>
                    <a:pt x="0" y="178"/>
                  </a:cubicBezTo>
                  <a:cubicBezTo>
                    <a:pt x="0" y="276"/>
                    <a:pt x="80" y="356"/>
                    <a:pt x="178" y="356"/>
                  </a:cubicBezTo>
                  <a:cubicBezTo>
                    <a:pt x="276" y="356"/>
                    <a:pt x="356" y="276"/>
                    <a:pt x="356" y="178"/>
                  </a:cubicBezTo>
                  <a:cubicBezTo>
                    <a:pt x="356" y="79"/>
                    <a:pt x="276" y="0"/>
                    <a:pt x="17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76" name="Google Shape;876;p51"/>
            <p:cNvSpPr/>
            <p:nvPr/>
          </p:nvSpPr>
          <p:spPr>
            <a:xfrm>
              <a:off x="3550582" y="4242271"/>
              <a:ext cx="125225" cy="13392"/>
            </a:xfrm>
            <a:custGeom>
              <a:rect b="b" l="l" r="r" t="t"/>
              <a:pathLst>
                <a:path extrusionOk="0" h="117" w="1094">
                  <a:moveTo>
                    <a:pt x="1036" y="0"/>
                  </a:moveTo>
                  <a:lnTo>
                    <a:pt x="58" y="0"/>
                  </a:lnTo>
                  <a:cubicBezTo>
                    <a:pt x="26" y="0"/>
                    <a:pt x="0" y="26"/>
                    <a:pt x="0" y="59"/>
                  </a:cubicBezTo>
                  <a:cubicBezTo>
                    <a:pt x="0" y="91"/>
                    <a:pt x="26" y="117"/>
                    <a:pt x="58" y="117"/>
                  </a:cubicBezTo>
                  <a:lnTo>
                    <a:pt x="1036" y="117"/>
                  </a:lnTo>
                  <a:cubicBezTo>
                    <a:pt x="1068" y="117"/>
                    <a:pt x="1094" y="91"/>
                    <a:pt x="1094" y="59"/>
                  </a:cubicBezTo>
                  <a:cubicBezTo>
                    <a:pt x="1094" y="26"/>
                    <a:pt x="1068" y="0"/>
                    <a:pt x="1036"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77" name="Google Shape;877;p51"/>
            <p:cNvSpPr/>
            <p:nvPr/>
          </p:nvSpPr>
          <p:spPr>
            <a:xfrm>
              <a:off x="3563402" y="4275465"/>
              <a:ext cx="99470" cy="13278"/>
            </a:xfrm>
            <a:custGeom>
              <a:rect b="b" l="l" r="r" t="t"/>
              <a:pathLst>
                <a:path extrusionOk="0" h="116" w="869">
                  <a:moveTo>
                    <a:pt x="811" y="0"/>
                  </a:moveTo>
                  <a:lnTo>
                    <a:pt x="58" y="0"/>
                  </a:lnTo>
                  <a:cubicBezTo>
                    <a:pt x="26" y="0"/>
                    <a:pt x="0" y="26"/>
                    <a:pt x="0" y="58"/>
                  </a:cubicBezTo>
                  <a:cubicBezTo>
                    <a:pt x="0" y="90"/>
                    <a:pt x="26" y="116"/>
                    <a:pt x="58" y="116"/>
                  </a:cubicBezTo>
                  <a:lnTo>
                    <a:pt x="811" y="116"/>
                  </a:lnTo>
                  <a:cubicBezTo>
                    <a:pt x="843" y="116"/>
                    <a:pt x="869" y="90"/>
                    <a:pt x="869" y="58"/>
                  </a:cubicBezTo>
                  <a:cubicBezTo>
                    <a:pt x="869" y="26"/>
                    <a:pt x="843" y="0"/>
                    <a:pt x="811"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78" name="Google Shape;878;p51"/>
            <p:cNvSpPr/>
            <p:nvPr/>
          </p:nvSpPr>
          <p:spPr>
            <a:xfrm>
              <a:off x="3573704" y="4308545"/>
              <a:ext cx="78866" cy="13278"/>
            </a:xfrm>
            <a:custGeom>
              <a:rect b="b" l="l" r="r" t="t"/>
              <a:pathLst>
                <a:path extrusionOk="0" h="116" w="689">
                  <a:moveTo>
                    <a:pt x="631" y="0"/>
                  </a:moveTo>
                  <a:lnTo>
                    <a:pt x="58" y="0"/>
                  </a:lnTo>
                  <a:cubicBezTo>
                    <a:pt x="26" y="0"/>
                    <a:pt x="0" y="26"/>
                    <a:pt x="0" y="58"/>
                  </a:cubicBezTo>
                  <a:cubicBezTo>
                    <a:pt x="0" y="90"/>
                    <a:pt x="26" y="116"/>
                    <a:pt x="58" y="116"/>
                  </a:cubicBezTo>
                  <a:lnTo>
                    <a:pt x="631" y="116"/>
                  </a:lnTo>
                  <a:cubicBezTo>
                    <a:pt x="663" y="116"/>
                    <a:pt x="689" y="90"/>
                    <a:pt x="689" y="58"/>
                  </a:cubicBezTo>
                  <a:cubicBezTo>
                    <a:pt x="689" y="26"/>
                    <a:pt x="663" y="0"/>
                    <a:pt x="631"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879" name="Google Shape;879;p51"/>
          <p:cNvGrpSpPr/>
          <p:nvPr/>
        </p:nvGrpSpPr>
        <p:grpSpPr>
          <a:xfrm>
            <a:off x="4025720" y="4083396"/>
            <a:ext cx="453281" cy="354719"/>
            <a:chOff x="4025720" y="4083396"/>
            <a:chExt cx="453281" cy="354719"/>
          </a:xfrm>
        </p:grpSpPr>
        <p:sp>
          <p:nvSpPr>
            <p:cNvPr id="880" name="Google Shape;880;p51"/>
            <p:cNvSpPr/>
            <p:nvPr/>
          </p:nvSpPr>
          <p:spPr>
            <a:xfrm>
              <a:off x="4025720" y="4083396"/>
              <a:ext cx="453281" cy="354719"/>
            </a:xfrm>
            <a:custGeom>
              <a:rect b="b" l="l" r="r" t="t"/>
              <a:pathLst>
                <a:path extrusionOk="0" h="3099" w="3960">
                  <a:moveTo>
                    <a:pt x="3534" y="621"/>
                  </a:moveTo>
                  <a:lnTo>
                    <a:pt x="3475" y="743"/>
                  </a:lnTo>
                  <a:cubicBezTo>
                    <a:pt x="3466" y="761"/>
                    <a:pt x="3448" y="772"/>
                    <a:pt x="3428" y="772"/>
                  </a:cubicBezTo>
                  <a:lnTo>
                    <a:pt x="2823" y="772"/>
                  </a:lnTo>
                  <a:cubicBezTo>
                    <a:pt x="2803" y="772"/>
                    <a:pt x="2784" y="761"/>
                    <a:pt x="2775" y="743"/>
                  </a:cubicBezTo>
                  <a:lnTo>
                    <a:pt x="2717" y="621"/>
                  </a:lnTo>
                  <a:lnTo>
                    <a:pt x="3534" y="621"/>
                  </a:lnTo>
                  <a:moveTo>
                    <a:pt x="3844" y="2788"/>
                  </a:moveTo>
                  <a:cubicBezTo>
                    <a:pt x="3844" y="2896"/>
                    <a:pt x="3757" y="2983"/>
                    <a:pt x="3649" y="2983"/>
                  </a:cubicBezTo>
                  <a:lnTo>
                    <a:pt x="2601" y="2983"/>
                  </a:lnTo>
                  <a:cubicBezTo>
                    <a:pt x="2494" y="2983"/>
                    <a:pt x="2406" y="2896"/>
                    <a:pt x="2406" y="2788"/>
                  </a:cubicBezTo>
                  <a:lnTo>
                    <a:pt x="2406" y="1885"/>
                  </a:lnTo>
                  <a:cubicBezTo>
                    <a:pt x="2406" y="1853"/>
                    <a:pt x="2380" y="1827"/>
                    <a:pt x="2348" y="1827"/>
                  </a:cubicBezTo>
                  <a:cubicBezTo>
                    <a:pt x="2316" y="1827"/>
                    <a:pt x="2290" y="1853"/>
                    <a:pt x="2290" y="1885"/>
                  </a:cubicBezTo>
                  <a:lnTo>
                    <a:pt x="2290" y="2376"/>
                  </a:lnTo>
                  <a:lnTo>
                    <a:pt x="499" y="2376"/>
                  </a:lnTo>
                  <a:lnTo>
                    <a:pt x="499" y="348"/>
                  </a:lnTo>
                  <a:lnTo>
                    <a:pt x="1018" y="348"/>
                  </a:lnTo>
                  <a:cubicBezTo>
                    <a:pt x="1050" y="348"/>
                    <a:pt x="1076" y="322"/>
                    <a:pt x="1076" y="290"/>
                  </a:cubicBezTo>
                  <a:cubicBezTo>
                    <a:pt x="1076" y="258"/>
                    <a:pt x="1050" y="232"/>
                    <a:pt x="1018" y="232"/>
                  </a:cubicBezTo>
                  <a:lnTo>
                    <a:pt x="441" y="232"/>
                  </a:lnTo>
                  <a:cubicBezTo>
                    <a:pt x="409" y="232"/>
                    <a:pt x="383" y="258"/>
                    <a:pt x="383" y="290"/>
                  </a:cubicBezTo>
                  <a:lnTo>
                    <a:pt x="383" y="2434"/>
                  </a:lnTo>
                  <a:cubicBezTo>
                    <a:pt x="383" y="2467"/>
                    <a:pt x="409" y="2492"/>
                    <a:pt x="441" y="2492"/>
                  </a:cubicBezTo>
                  <a:lnTo>
                    <a:pt x="2290" y="2492"/>
                  </a:lnTo>
                  <a:lnTo>
                    <a:pt x="2290" y="2609"/>
                  </a:lnTo>
                  <a:lnTo>
                    <a:pt x="267" y="2609"/>
                  </a:lnTo>
                  <a:lnTo>
                    <a:pt x="267" y="177"/>
                  </a:lnTo>
                  <a:cubicBezTo>
                    <a:pt x="267" y="144"/>
                    <a:pt x="294" y="116"/>
                    <a:pt x="327" y="116"/>
                  </a:cubicBezTo>
                  <a:lnTo>
                    <a:pt x="3640" y="116"/>
                  </a:lnTo>
                  <a:cubicBezTo>
                    <a:pt x="3674" y="116"/>
                    <a:pt x="3701" y="144"/>
                    <a:pt x="3701" y="177"/>
                  </a:cubicBezTo>
                  <a:lnTo>
                    <a:pt x="3701" y="510"/>
                  </a:lnTo>
                  <a:cubicBezTo>
                    <a:pt x="3684" y="507"/>
                    <a:pt x="3667" y="505"/>
                    <a:pt x="3649" y="505"/>
                  </a:cubicBezTo>
                  <a:lnTo>
                    <a:pt x="3585" y="505"/>
                  </a:lnTo>
                  <a:lnTo>
                    <a:pt x="3585" y="290"/>
                  </a:lnTo>
                  <a:cubicBezTo>
                    <a:pt x="3585" y="258"/>
                    <a:pt x="3559" y="232"/>
                    <a:pt x="3527" y="232"/>
                  </a:cubicBezTo>
                  <a:lnTo>
                    <a:pt x="1265" y="232"/>
                  </a:lnTo>
                  <a:cubicBezTo>
                    <a:pt x="1233" y="232"/>
                    <a:pt x="1207" y="258"/>
                    <a:pt x="1207" y="290"/>
                  </a:cubicBezTo>
                  <a:cubicBezTo>
                    <a:pt x="1207" y="322"/>
                    <a:pt x="1233" y="348"/>
                    <a:pt x="1265" y="348"/>
                  </a:cubicBezTo>
                  <a:lnTo>
                    <a:pt x="3469" y="348"/>
                  </a:lnTo>
                  <a:lnTo>
                    <a:pt x="3469" y="505"/>
                  </a:lnTo>
                  <a:lnTo>
                    <a:pt x="2601" y="505"/>
                  </a:lnTo>
                  <a:cubicBezTo>
                    <a:pt x="2430" y="505"/>
                    <a:pt x="2290" y="645"/>
                    <a:pt x="2290" y="817"/>
                  </a:cubicBezTo>
                  <a:lnTo>
                    <a:pt x="2290" y="1635"/>
                  </a:lnTo>
                  <a:cubicBezTo>
                    <a:pt x="2290" y="1667"/>
                    <a:pt x="2316" y="1693"/>
                    <a:pt x="2348" y="1693"/>
                  </a:cubicBezTo>
                  <a:cubicBezTo>
                    <a:pt x="2380" y="1693"/>
                    <a:pt x="2406" y="1667"/>
                    <a:pt x="2406" y="1635"/>
                  </a:cubicBezTo>
                  <a:lnTo>
                    <a:pt x="2406" y="817"/>
                  </a:lnTo>
                  <a:cubicBezTo>
                    <a:pt x="2406" y="714"/>
                    <a:pt x="2486" y="629"/>
                    <a:pt x="2588" y="622"/>
                  </a:cubicBezTo>
                  <a:lnTo>
                    <a:pt x="2671" y="793"/>
                  </a:lnTo>
                  <a:cubicBezTo>
                    <a:pt x="2699" y="851"/>
                    <a:pt x="2759" y="888"/>
                    <a:pt x="2823" y="888"/>
                  </a:cubicBezTo>
                  <a:lnTo>
                    <a:pt x="3428" y="888"/>
                  </a:lnTo>
                  <a:cubicBezTo>
                    <a:pt x="3492" y="888"/>
                    <a:pt x="3551" y="851"/>
                    <a:pt x="3579" y="793"/>
                  </a:cubicBezTo>
                  <a:lnTo>
                    <a:pt x="3662" y="622"/>
                  </a:lnTo>
                  <a:cubicBezTo>
                    <a:pt x="3764" y="629"/>
                    <a:pt x="3844" y="714"/>
                    <a:pt x="3844" y="817"/>
                  </a:cubicBezTo>
                  <a:lnTo>
                    <a:pt x="3844" y="2788"/>
                  </a:lnTo>
                  <a:moveTo>
                    <a:pt x="116" y="2830"/>
                  </a:moveTo>
                  <a:lnTo>
                    <a:pt x="116" y="2725"/>
                  </a:lnTo>
                  <a:lnTo>
                    <a:pt x="2290" y="2725"/>
                  </a:lnTo>
                  <a:lnTo>
                    <a:pt x="2290" y="2788"/>
                  </a:lnTo>
                  <a:cubicBezTo>
                    <a:pt x="2290" y="2862"/>
                    <a:pt x="2316" y="2930"/>
                    <a:pt x="2359" y="2983"/>
                  </a:cubicBezTo>
                  <a:lnTo>
                    <a:pt x="269" y="2983"/>
                  </a:lnTo>
                  <a:cubicBezTo>
                    <a:pt x="184" y="2983"/>
                    <a:pt x="116" y="2915"/>
                    <a:pt x="116" y="2830"/>
                  </a:cubicBezTo>
                  <a:moveTo>
                    <a:pt x="3817" y="555"/>
                  </a:moveTo>
                  <a:lnTo>
                    <a:pt x="3817" y="177"/>
                  </a:lnTo>
                  <a:cubicBezTo>
                    <a:pt x="3817" y="80"/>
                    <a:pt x="3738" y="0"/>
                    <a:pt x="3640" y="0"/>
                  </a:cubicBezTo>
                  <a:lnTo>
                    <a:pt x="327" y="0"/>
                  </a:lnTo>
                  <a:cubicBezTo>
                    <a:pt x="230" y="0"/>
                    <a:pt x="151" y="80"/>
                    <a:pt x="151" y="177"/>
                  </a:cubicBezTo>
                  <a:lnTo>
                    <a:pt x="151" y="2609"/>
                  </a:lnTo>
                  <a:lnTo>
                    <a:pt x="103" y="2609"/>
                  </a:lnTo>
                  <a:cubicBezTo>
                    <a:pt x="46" y="2609"/>
                    <a:pt x="0" y="2655"/>
                    <a:pt x="0" y="2712"/>
                  </a:cubicBezTo>
                  <a:lnTo>
                    <a:pt x="0" y="2830"/>
                  </a:lnTo>
                  <a:cubicBezTo>
                    <a:pt x="0" y="2979"/>
                    <a:pt x="120" y="3099"/>
                    <a:pt x="269" y="3099"/>
                  </a:cubicBezTo>
                  <a:lnTo>
                    <a:pt x="3649" y="3099"/>
                  </a:lnTo>
                  <a:cubicBezTo>
                    <a:pt x="3821" y="3099"/>
                    <a:pt x="3960" y="2960"/>
                    <a:pt x="3960" y="2788"/>
                  </a:cubicBezTo>
                  <a:lnTo>
                    <a:pt x="3960" y="817"/>
                  </a:lnTo>
                  <a:cubicBezTo>
                    <a:pt x="3960" y="707"/>
                    <a:pt x="3903" y="610"/>
                    <a:pt x="3817" y="55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1" name="Google Shape;881;p51"/>
            <p:cNvSpPr/>
            <p:nvPr/>
          </p:nvSpPr>
          <p:spPr>
            <a:xfrm>
              <a:off x="4314512" y="4220752"/>
              <a:ext cx="137816" cy="137813"/>
            </a:xfrm>
            <a:custGeom>
              <a:rect b="b" l="l" r="r" t="t"/>
              <a:pathLst>
                <a:path extrusionOk="0" h="1204" w="1204">
                  <a:moveTo>
                    <a:pt x="602" y="0"/>
                  </a:moveTo>
                  <a:cubicBezTo>
                    <a:pt x="270" y="0"/>
                    <a:pt x="0" y="270"/>
                    <a:pt x="0" y="602"/>
                  </a:cubicBezTo>
                  <a:cubicBezTo>
                    <a:pt x="0" y="934"/>
                    <a:pt x="270" y="1204"/>
                    <a:pt x="602" y="1204"/>
                  </a:cubicBezTo>
                  <a:cubicBezTo>
                    <a:pt x="718" y="1204"/>
                    <a:pt x="831" y="1171"/>
                    <a:pt x="929" y="1108"/>
                  </a:cubicBezTo>
                  <a:cubicBezTo>
                    <a:pt x="956" y="1090"/>
                    <a:pt x="963" y="1054"/>
                    <a:pt x="946" y="1028"/>
                  </a:cubicBezTo>
                  <a:cubicBezTo>
                    <a:pt x="929" y="1001"/>
                    <a:pt x="893" y="993"/>
                    <a:pt x="866" y="1010"/>
                  </a:cubicBezTo>
                  <a:cubicBezTo>
                    <a:pt x="787" y="1061"/>
                    <a:pt x="696" y="1088"/>
                    <a:pt x="602" y="1088"/>
                  </a:cubicBezTo>
                  <a:cubicBezTo>
                    <a:pt x="334" y="1088"/>
                    <a:pt x="116" y="870"/>
                    <a:pt x="116" y="602"/>
                  </a:cubicBezTo>
                  <a:cubicBezTo>
                    <a:pt x="116" y="334"/>
                    <a:pt x="334" y="116"/>
                    <a:pt x="602" y="116"/>
                  </a:cubicBezTo>
                  <a:cubicBezTo>
                    <a:pt x="870" y="116"/>
                    <a:pt x="1088" y="334"/>
                    <a:pt x="1088" y="602"/>
                  </a:cubicBezTo>
                  <a:cubicBezTo>
                    <a:pt x="1088" y="690"/>
                    <a:pt x="1064" y="776"/>
                    <a:pt x="1020" y="851"/>
                  </a:cubicBezTo>
                  <a:cubicBezTo>
                    <a:pt x="1003" y="879"/>
                    <a:pt x="1012" y="914"/>
                    <a:pt x="1040" y="931"/>
                  </a:cubicBezTo>
                  <a:cubicBezTo>
                    <a:pt x="1067" y="947"/>
                    <a:pt x="1103" y="938"/>
                    <a:pt x="1119" y="911"/>
                  </a:cubicBezTo>
                  <a:cubicBezTo>
                    <a:pt x="1175" y="818"/>
                    <a:pt x="1204" y="711"/>
                    <a:pt x="1204" y="602"/>
                  </a:cubicBezTo>
                  <a:cubicBezTo>
                    <a:pt x="1204" y="270"/>
                    <a:pt x="934" y="0"/>
                    <a:pt x="602"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2" name="Google Shape;882;p51"/>
            <p:cNvSpPr/>
            <p:nvPr/>
          </p:nvSpPr>
          <p:spPr>
            <a:xfrm>
              <a:off x="4360526" y="4261501"/>
              <a:ext cx="60781" cy="57002"/>
            </a:xfrm>
            <a:custGeom>
              <a:rect b="b" l="l" r="r" t="t"/>
              <a:pathLst>
                <a:path extrusionOk="0" h="498" w="531">
                  <a:moveTo>
                    <a:pt x="430" y="20"/>
                  </a:moveTo>
                  <a:lnTo>
                    <a:pt x="144" y="351"/>
                  </a:lnTo>
                  <a:lnTo>
                    <a:pt x="102" y="302"/>
                  </a:lnTo>
                  <a:cubicBezTo>
                    <a:pt x="81" y="278"/>
                    <a:pt x="45" y="275"/>
                    <a:pt x="20" y="296"/>
                  </a:cubicBezTo>
                  <a:cubicBezTo>
                    <a:pt x="-4" y="317"/>
                    <a:pt x="-7" y="353"/>
                    <a:pt x="14" y="378"/>
                  </a:cubicBezTo>
                  <a:lnTo>
                    <a:pt x="100" y="478"/>
                  </a:lnTo>
                  <a:cubicBezTo>
                    <a:pt x="111" y="491"/>
                    <a:pt x="127" y="498"/>
                    <a:pt x="144" y="498"/>
                  </a:cubicBezTo>
                  <a:lnTo>
                    <a:pt x="144" y="498"/>
                  </a:lnTo>
                  <a:cubicBezTo>
                    <a:pt x="161" y="498"/>
                    <a:pt x="177" y="491"/>
                    <a:pt x="188" y="478"/>
                  </a:cubicBezTo>
                  <a:lnTo>
                    <a:pt x="517" y="96"/>
                  </a:lnTo>
                  <a:cubicBezTo>
                    <a:pt x="538" y="72"/>
                    <a:pt x="536" y="35"/>
                    <a:pt x="511" y="14"/>
                  </a:cubicBezTo>
                  <a:cubicBezTo>
                    <a:pt x="487" y="-7"/>
                    <a:pt x="451" y="-4"/>
                    <a:pt x="430" y="2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3" name="Google Shape;883;p51"/>
            <p:cNvSpPr/>
            <p:nvPr/>
          </p:nvSpPr>
          <p:spPr>
            <a:xfrm>
              <a:off x="4115574" y="4151158"/>
              <a:ext cx="162311" cy="190008"/>
            </a:xfrm>
            <a:custGeom>
              <a:rect b="b" l="l" r="r" t="t"/>
              <a:pathLst>
                <a:path extrusionOk="0" h="1660" w="1418">
                  <a:moveTo>
                    <a:pt x="1360" y="0"/>
                  </a:moveTo>
                  <a:lnTo>
                    <a:pt x="179" y="0"/>
                  </a:lnTo>
                  <a:cubicBezTo>
                    <a:pt x="80" y="0"/>
                    <a:pt x="0" y="81"/>
                    <a:pt x="0" y="180"/>
                  </a:cubicBezTo>
                  <a:lnTo>
                    <a:pt x="0" y="1480"/>
                  </a:lnTo>
                  <a:cubicBezTo>
                    <a:pt x="0" y="1579"/>
                    <a:pt x="80" y="1660"/>
                    <a:pt x="179" y="1660"/>
                  </a:cubicBezTo>
                  <a:lnTo>
                    <a:pt x="1331" y="1660"/>
                  </a:lnTo>
                  <a:cubicBezTo>
                    <a:pt x="1363" y="1660"/>
                    <a:pt x="1389" y="1634"/>
                    <a:pt x="1389" y="1602"/>
                  </a:cubicBezTo>
                  <a:cubicBezTo>
                    <a:pt x="1389" y="1569"/>
                    <a:pt x="1363" y="1544"/>
                    <a:pt x="1331" y="1544"/>
                  </a:cubicBezTo>
                  <a:lnTo>
                    <a:pt x="179" y="1544"/>
                  </a:lnTo>
                  <a:cubicBezTo>
                    <a:pt x="144" y="1544"/>
                    <a:pt x="116" y="1515"/>
                    <a:pt x="116" y="1480"/>
                  </a:cubicBezTo>
                  <a:lnTo>
                    <a:pt x="116" y="434"/>
                  </a:lnTo>
                  <a:lnTo>
                    <a:pt x="1318" y="434"/>
                  </a:lnTo>
                  <a:cubicBezTo>
                    <a:pt x="1350" y="434"/>
                    <a:pt x="1376" y="408"/>
                    <a:pt x="1376" y="376"/>
                  </a:cubicBezTo>
                  <a:cubicBezTo>
                    <a:pt x="1376" y="344"/>
                    <a:pt x="1350" y="318"/>
                    <a:pt x="1318" y="318"/>
                  </a:cubicBezTo>
                  <a:lnTo>
                    <a:pt x="116" y="318"/>
                  </a:lnTo>
                  <a:lnTo>
                    <a:pt x="116" y="180"/>
                  </a:lnTo>
                  <a:cubicBezTo>
                    <a:pt x="116" y="145"/>
                    <a:pt x="144" y="116"/>
                    <a:pt x="179" y="116"/>
                  </a:cubicBezTo>
                  <a:lnTo>
                    <a:pt x="1360" y="116"/>
                  </a:lnTo>
                  <a:cubicBezTo>
                    <a:pt x="1392" y="116"/>
                    <a:pt x="1418" y="90"/>
                    <a:pt x="1418" y="58"/>
                  </a:cubicBezTo>
                  <a:cubicBezTo>
                    <a:pt x="1418" y="26"/>
                    <a:pt x="1392" y="0"/>
                    <a:pt x="136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884" name="Google Shape;884;p51"/>
          <p:cNvGrpSpPr/>
          <p:nvPr/>
        </p:nvGrpSpPr>
        <p:grpSpPr>
          <a:xfrm>
            <a:off x="4726352" y="4034062"/>
            <a:ext cx="330460" cy="453387"/>
            <a:chOff x="4726352" y="4034062"/>
            <a:chExt cx="330460" cy="453387"/>
          </a:xfrm>
        </p:grpSpPr>
        <p:sp>
          <p:nvSpPr>
            <p:cNvPr id="885" name="Google Shape;885;p51"/>
            <p:cNvSpPr/>
            <p:nvPr/>
          </p:nvSpPr>
          <p:spPr>
            <a:xfrm>
              <a:off x="4770878" y="4170503"/>
              <a:ext cx="285934" cy="316947"/>
            </a:xfrm>
            <a:custGeom>
              <a:rect b="b" l="l" r="r" t="t"/>
              <a:pathLst>
                <a:path extrusionOk="0" h="2769" w="2498">
                  <a:moveTo>
                    <a:pt x="1910" y="559"/>
                  </a:moveTo>
                  <a:lnTo>
                    <a:pt x="1910" y="144"/>
                  </a:lnTo>
                  <a:cubicBezTo>
                    <a:pt x="1910" y="128"/>
                    <a:pt x="1923" y="116"/>
                    <a:pt x="1939" y="116"/>
                  </a:cubicBezTo>
                  <a:lnTo>
                    <a:pt x="2354" y="116"/>
                  </a:lnTo>
                  <a:cubicBezTo>
                    <a:pt x="2369" y="116"/>
                    <a:pt x="2382" y="128"/>
                    <a:pt x="2382" y="144"/>
                  </a:cubicBezTo>
                  <a:lnTo>
                    <a:pt x="2382" y="559"/>
                  </a:lnTo>
                  <a:lnTo>
                    <a:pt x="1910" y="559"/>
                  </a:lnTo>
                  <a:moveTo>
                    <a:pt x="2354" y="0"/>
                  </a:moveTo>
                  <a:lnTo>
                    <a:pt x="1939" y="0"/>
                  </a:lnTo>
                  <a:cubicBezTo>
                    <a:pt x="1859" y="0"/>
                    <a:pt x="1794" y="65"/>
                    <a:pt x="1794" y="144"/>
                  </a:cubicBezTo>
                  <a:lnTo>
                    <a:pt x="1794" y="955"/>
                  </a:lnTo>
                  <a:cubicBezTo>
                    <a:pt x="1794" y="987"/>
                    <a:pt x="1820" y="1013"/>
                    <a:pt x="1852" y="1013"/>
                  </a:cubicBezTo>
                  <a:cubicBezTo>
                    <a:pt x="1884" y="1013"/>
                    <a:pt x="1910" y="987"/>
                    <a:pt x="1910" y="955"/>
                  </a:cubicBezTo>
                  <a:lnTo>
                    <a:pt x="1910" y="675"/>
                  </a:lnTo>
                  <a:lnTo>
                    <a:pt x="2382" y="675"/>
                  </a:lnTo>
                  <a:lnTo>
                    <a:pt x="2382" y="1325"/>
                  </a:lnTo>
                  <a:cubicBezTo>
                    <a:pt x="2382" y="2057"/>
                    <a:pt x="1786" y="2653"/>
                    <a:pt x="1054" y="2653"/>
                  </a:cubicBezTo>
                  <a:cubicBezTo>
                    <a:pt x="691" y="2653"/>
                    <a:pt x="352" y="2509"/>
                    <a:pt x="100" y="2248"/>
                  </a:cubicBezTo>
                  <a:cubicBezTo>
                    <a:pt x="77" y="2225"/>
                    <a:pt x="41" y="2224"/>
                    <a:pt x="18" y="2246"/>
                  </a:cubicBezTo>
                  <a:cubicBezTo>
                    <a:pt x="-5" y="2269"/>
                    <a:pt x="-6" y="2305"/>
                    <a:pt x="16" y="2328"/>
                  </a:cubicBezTo>
                  <a:cubicBezTo>
                    <a:pt x="291" y="2613"/>
                    <a:pt x="659" y="2769"/>
                    <a:pt x="1054" y="2769"/>
                  </a:cubicBezTo>
                  <a:cubicBezTo>
                    <a:pt x="1850" y="2769"/>
                    <a:pt x="2498" y="2121"/>
                    <a:pt x="2498" y="1325"/>
                  </a:cubicBezTo>
                  <a:lnTo>
                    <a:pt x="2498" y="144"/>
                  </a:lnTo>
                  <a:cubicBezTo>
                    <a:pt x="2498" y="65"/>
                    <a:pt x="2433" y="0"/>
                    <a:pt x="235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6" name="Google Shape;886;p51"/>
            <p:cNvSpPr/>
            <p:nvPr/>
          </p:nvSpPr>
          <p:spPr>
            <a:xfrm>
              <a:off x="4726352" y="4170503"/>
              <a:ext cx="263155" cy="249643"/>
            </a:xfrm>
            <a:custGeom>
              <a:rect b="b" l="l" r="r" t="t"/>
              <a:pathLst>
                <a:path extrusionOk="0" h="2181" w="2299">
                  <a:moveTo>
                    <a:pt x="144" y="116"/>
                  </a:moveTo>
                  <a:lnTo>
                    <a:pt x="559" y="116"/>
                  </a:lnTo>
                  <a:cubicBezTo>
                    <a:pt x="575" y="116"/>
                    <a:pt x="588" y="128"/>
                    <a:pt x="588" y="144"/>
                  </a:cubicBezTo>
                  <a:lnTo>
                    <a:pt x="588" y="559"/>
                  </a:lnTo>
                  <a:lnTo>
                    <a:pt x="116" y="559"/>
                  </a:lnTo>
                  <a:lnTo>
                    <a:pt x="116" y="144"/>
                  </a:lnTo>
                  <a:cubicBezTo>
                    <a:pt x="116" y="128"/>
                    <a:pt x="128" y="116"/>
                    <a:pt x="144" y="116"/>
                  </a:cubicBezTo>
                  <a:moveTo>
                    <a:pt x="116" y="1325"/>
                  </a:moveTo>
                  <a:lnTo>
                    <a:pt x="116" y="675"/>
                  </a:lnTo>
                  <a:lnTo>
                    <a:pt x="588" y="675"/>
                  </a:lnTo>
                  <a:lnTo>
                    <a:pt x="588" y="1325"/>
                  </a:lnTo>
                  <a:cubicBezTo>
                    <a:pt x="588" y="1797"/>
                    <a:pt x="971" y="2181"/>
                    <a:pt x="1443" y="2181"/>
                  </a:cubicBezTo>
                  <a:cubicBezTo>
                    <a:pt x="1915" y="2181"/>
                    <a:pt x="2299" y="1797"/>
                    <a:pt x="2299" y="1325"/>
                  </a:cubicBezTo>
                  <a:lnTo>
                    <a:pt x="2299" y="1202"/>
                  </a:lnTo>
                  <a:cubicBezTo>
                    <a:pt x="2299" y="1170"/>
                    <a:pt x="2273" y="1144"/>
                    <a:pt x="2241" y="1144"/>
                  </a:cubicBezTo>
                  <a:cubicBezTo>
                    <a:pt x="2209" y="1144"/>
                    <a:pt x="2183" y="1170"/>
                    <a:pt x="2183" y="1202"/>
                  </a:cubicBezTo>
                  <a:lnTo>
                    <a:pt x="2183" y="1325"/>
                  </a:lnTo>
                  <a:cubicBezTo>
                    <a:pt x="2183" y="1733"/>
                    <a:pt x="1851" y="2065"/>
                    <a:pt x="1443" y="2065"/>
                  </a:cubicBezTo>
                  <a:cubicBezTo>
                    <a:pt x="1035" y="2065"/>
                    <a:pt x="704" y="1733"/>
                    <a:pt x="704" y="1325"/>
                  </a:cubicBezTo>
                  <a:lnTo>
                    <a:pt x="704" y="144"/>
                  </a:lnTo>
                  <a:cubicBezTo>
                    <a:pt x="704" y="65"/>
                    <a:pt x="639" y="0"/>
                    <a:pt x="559" y="0"/>
                  </a:cubicBezTo>
                  <a:lnTo>
                    <a:pt x="144" y="0"/>
                  </a:lnTo>
                  <a:cubicBezTo>
                    <a:pt x="64" y="0"/>
                    <a:pt x="0" y="65"/>
                    <a:pt x="0" y="144"/>
                  </a:cubicBezTo>
                  <a:lnTo>
                    <a:pt x="0" y="1325"/>
                  </a:lnTo>
                  <a:cubicBezTo>
                    <a:pt x="0" y="1613"/>
                    <a:pt x="84" y="1890"/>
                    <a:pt x="243" y="2128"/>
                  </a:cubicBezTo>
                  <a:cubicBezTo>
                    <a:pt x="261" y="2155"/>
                    <a:pt x="297" y="2162"/>
                    <a:pt x="324" y="2144"/>
                  </a:cubicBezTo>
                  <a:cubicBezTo>
                    <a:pt x="350" y="2126"/>
                    <a:pt x="358" y="2090"/>
                    <a:pt x="340" y="2063"/>
                  </a:cubicBezTo>
                  <a:cubicBezTo>
                    <a:pt x="193" y="1845"/>
                    <a:pt x="116" y="1590"/>
                    <a:pt x="116" y="132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7" name="Google Shape;887;p51"/>
            <p:cNvSpPr/>
            <p:nvPr/>
          </p:nvSpPr>
          <p:spPr>
            <a:xfrm>
              <a:off x="4804645" y="4034062"/>
              <a:ext cx="170782" cy="170893"/>
            </a:xfrm>
            <a:custGeom>
              <a:rect b="b" l="l" r="r" t="t"/>
              <a:pathLst>
                <a:path extrusionOk="0" h="1493" w="1492">
                  <a:moveTo>
                    <a:pt x="273" y="331"/>
                  </a:moveTo>
                  <a:cubicBezTo>
                    <a:pt x="253" y="386"/>
                    <a:pt x="242" y="444"/>
                    <a:pt x="242" y="505"/>
                  </a:cubicBezTo>
                  <a:cubicBezTo>
                    <a:pt x="242" y="620"/>
                    <a:pt x="281" y="726"/>
                    <a:pt x="346" y="811"/>
                  </a:cubicBezTo>
                  <a:cubicBezTo>
                    <a:pt x="276" y="880"/>
                    <a:pt x="225" y="964"/>
                    <a:pt x="198" y="1057"/>
                  </a:cubicBezTo>
                  <a:cubicBezTo>
                    <a:pt x="146" y="966"/>
                    <a:pt x="116" y="860"/>
                    <a:pt x="116" y="747"/>
                  </a:cubicBezTo>
                  <a:cubicBezTo>
                    <a:pt x="116" y="588"/>
                    <a:pt x="175" y="443"/>
                    <a:pt x="273" y="331"/>
                  </a:cubicBezTo>
                  <a:moveTo>
                    <a:pt x="746" y="117"/>
                  </a:moveTo>
                  <a:cubicBezTo>
                    <a:pt x="960" y="117"/>
                    <a:pt x="1134" y="291"/>
                    <a:pt x="1134" y="505"/>
                  </a:cubicBezTo>
                  <a:cubicBezTo>
                    <a:pt x="1134" y="719"/>
                    <a:pt x="960" y="893"/>
                    <a:pt x="746" y="893"/>
                  </a:cubicBezTo>
                  <a:cubicBezTo>
                    <a:pt x="532" y="893"/>
                    <a:pt x="358" y="719"/>
                    <a:pt x="358" y="505"/>
                  </a:cubicBezTo>
                  <a:cubicBezTo>
                    <a:pt x="358" y="291"/>
                    <a:pt x="532" y="117"/>
                    <a:pt x="746" y="117"/>
                  </a:cubicBezTo>
                  <a:moveTo>
                    <a:pt x="746" y="1377"/>
                  </a:moveTo>
                  <a:cubicBezTo>
                    <a:pt x="568" y="1377"/>
                    <a:pt x="406" y="1303"/>
                    <a:pt x="292" y="1183"/>
                  </a:cubicBezTo>
                  <a:cubicBezTo>
                    <a:pt x="301" y="1073"/>
                    <a:pt x="348" y="971"/>
                    <a:pt x="427" y="894"/>
                  </a:cubicBezTo>
                  <a:cubicBezTo>
                    <a:pt x="514" y="966"/>
                    <a:pt x="625" y="1009"/>
                    <a:pt x="746" y="1009"/>
                  </a:cubicBezTo>
                  <a:cubicBezTo>
                    <a:pt x="867" y="1009"/>
                    <a:pt x="979" y="966"/>
                    <a:pt x="1066" y="894"/>
                  </a:cubicBezTo>
                  <a:cubicBezTo>
                    <a:pt x="1144" y="971"/>
                    <a:pt x="1192" y="1074"/>
                    <a:pt x="1201" y="1184"/>
                  </a:cubicBezTo>
                  <a:cubicBezTo>
                    <a:pt x="1086" y="1303"/>
                    <a:pt x="924" y="1377"/>
                    <a:pt x="746" y="1377"/>
                  </a:cubicBezTo>
                  <a:moveTo>
                    <a:pt x="746" y="1493"/>
                  </a:moveTo>
                  <a:cubicBezTo>
                    <a:pt x="1143" y="1493"/>
                    <a:pt x="1470" y="1183"/>
                    <a:pt x="1492" y="787"/>
                  </a:cubicBezTo>
                  <a:cubicBezTo>
                    <a:pt x="1493" y="755"/>
                    <a:pt x="1469" y="728"/>
                    <a:pt x="1437" y="726"/>
                  </a:cubicBezTo>
                  <a:cubicBezTo>
                    <a:pt x="1405" y="725"/>
                    <a:pt x="1377" y="749"/>
                    <a:pt x="1376" y="781"/>
                  </a:cubicBezTo>
                  <a:cubicBezTo>
                    <a:pt x="1370" y="882"/>
                    <a:pt x="1342" y="975"/>
                    <a:pt x="1295" y="1058"/>
                  </a:cubicBezTo>
                  <a:cubicBezTo>
                    <a:pt x="1267" y="965"/>
                    <a:pt x="1217" y="880"/>
                    <a:pt x="1146" y="811"/>
                  </a:cubicBezTo>
                  <a:cubicBezTo>
                    <a:pt x="1212" y="726"/>
                    <a:pt x="1250" y="620"/>
                    <a:pt x="1250" y="505"/>
                  </a:cubicBezTo>
                  <a:cubicBezTo>
                    <a:pt x="1250" y="443"/>
                    <a:pt x="1239" y="384"/>
                    <a:pt x="1219" y="329"/>
                  </a:cubicBezTo>
                  <a:cubicBezTo>
                    <a:pt x="1276" y="393"/>
                    <a:pt x="1320" y="470"/>
                    <a:pt x="1347" y="556"/>
                  </a:cubicBezTo>
                  <a:cubicBezTo>
                    <a:pt x="1357" y="586"/>
                    <a:pt x="1389" y="603"/>
                    <a:pt x="1420" y="593"/>
                  </a:cubicBezTo>
                  <a:cubicBezTo>
                    <a:pt x="1451" y="584"/>
                    <a:pt x="1467" y="551"/>
                    <a:pt x="1458" y="521"/>
                  </a:cubicBezTo>
                  <a:cubicBezTo>
                    <a:pt x="1359" y="210"/>
                    <a:pt x="1073" y="0"/>
                    <a:pt x="746" y="0"/>
                  </a:cubicBezTo>
                  <a:cubicBezTo>
                    <a:pt x="335" y="0"/>
                    <a:pt x="0" y="335"/>
                    <a:pt x="0" y="747"/>
                  </a:cubicBezTo>
                  <a:cubicBezTo>
                    <a:pt x="0" y="1159"/>
                    <a:pt x="335" y="1493"/>
                    <a:pt x="746" y="149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8" name="Google Shape;888;p51"/>
            <p:cNvSpPr/>
            <p:nvPr/>
          </p:nvSpPr>
          <p:spPr>
            <a:xfrm>
              <a:off x="4750847" y="4072293"/>
              <a:ext cx="30219" cy="83901"/>
            </a:xfrm>
            <a:custGeom>
              <a:rect b="b" l="l" r="r" t="t"/>
              <a:pathLst>
                <a:path extrusionOk="0" h="733" w="264">
                  <a:moveTo>
                    <a:pt x="58" y="456"/>
                  </a:moveTo>
                  <a:lnTo>
                    <a:pt x="136" y="456"/>
                  </a:lnTo>
                  <a:lnTo>
                    <a:pt x="96" y="664"/>
                  </a:lnTo>
                  <a:cubicBezTo>
                    <a:pt x="90" y="696"/>
                    <a:pt x="111" y="726"/>
                    <a:pt x="142" y="732"/>
                  </a:cubicBezTo>
                  <a:cubicBezTo>
                    <a:pt x="146" y="733"/>
                    <a:pt x="150" y="733"/>
                    <a:pt x="153" y="733"/>
                  </a:cubicBezTo>
                  <a:cubicBezTo>
                    <a:pt x="180" y="733"/>
                    <a:pt x="205" y="714"/>
                    <a:pt x="210" y="686"/>
                  </a:cubicBezTo>
                  <a:lnTo>
                    <a:pt x="263" y="408"/>
                  </a:lnTo>
                  <a:cubicBezTo>
                    <a:pt x="266" y="391"/>
                    <a:pt x="262" y="374"/>
                    <a:pt x="251" y="361"/>
                  </a:cubicBezTo>
                  <a:cubicBezTo>
                    <a:pt x="240" y="347"/>
                    <a:pt x="223" y="339"/>
                    <a:pt x="206" y="339"/>
                  </a:cubicBezTo>
                  <a:lnTo>
                    <a:pt x="134" y="339"/>
                  </a:lnTo>
                  <a:lnTo>
                    <a:pt x="209" y="74"/>
                  </a:lnTo>
                  <a:cubicBezTo>
                    <a:pt x="218" y="43"/>
                    <a:pt x="200" y="11"/>
                    <a:pt x="169" y="2"/>
                  </a:cubicBezTo>
                  <a:cubicBezTo>
                    <a:pt x="138" y="-6"/>
                    <a:pt x="106" y="12"/>
                    <a:pt x="97" y="43"/>
                  </a:cubicBezTo>
                  <a:lnTo>
                    <a:pt x="2" y="382"/>
                  </a:lnTo>
                  <a:cubicBezTo>
                    <a:pt x="-3" y="399"/>
                    <a:pt x="1" y="418"/>
                    <a:pt x="12" y="433"/>
                  </a:cubicBezTo>
                  <a:cubicBezTo>
                    <a:pt x="23" y="447"/>
                    <a:pt x="40" y="456"/>
                    <a:pt x="58" y="45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89" name="Google Shape;889;p51"/>
            <p:cNvSpPr/>
            <p:nvPr/>
          </p:nvSpPr>
          <p:spPr>
            <a:xfrm>
              <a:off x="5000377" y="4072293"/>
              <a:ext cx="30219" cy="83901"/>
            </a:xfrm>
            <a:custGeom>
              <a:rect b="b" l="l" r="r" t="t"/>
              <a:pathLst>
                <a:path extrusionOk="0" h="733" w="264">
                  <a:moveTo>
                    <a:pt x="58" y="456"/>
                  </a:moveTo>
                  <a:lnTo>
                    <a:pt x="136" y="456"/>
                  </a:lnTo>
                  <a:lnTo>
                    <a:pt x="96" y="664"/>
                  </a:lnTo>
                  <a:cubicBezTo>
                    <a:pt x="90" y="696"/>
                    <a:pt x="111" y="726"/>
                    <a:pt x="142" y="732"/>
                  </a:cubicBezTo>
                  <a:cubicBezTo>
                    <a:pt x="146" y="733"/>
                    <a:pt x="150" y="733"/>
                    <a:pt x="153" y="733"/>
                  </a:cubicBezTo>
                  <a:cubicBezTo>
                    <a:pt x="181" y="733"/>
                    <a:pt x="205" y="714"/>
                    <a:pt x="210" y="686"/>
                  </a:cubicBezTo>
                  <a:lnTo>
                    <a:pt x="263" y="408"/>
                  </a:lnTo>
                  <a:cubicBezTo>
                    <a:pt x="266" y="391"/>
                    <a:pt x="262" y="374"/>
                    <a:pt x="251" y="361"/>
                  </a:cubicBezTo>
                  <a:cubicBezTo>
                    <a:pt x="240" y="347"/>
                    <a:pt x="223" y="339"/>
                    <a:pt x="206" y="339"/>
                  </a:cubicBezTo>
                  <a:lnTo>
                    <a:pt x="135" y="339"/>
                  </a:lnTo>
                  <a:lnTo>
                    <a:pt x="209" y="74"/>
                  </a:lnTo>
                  <a:cubicBezTo>
                    <a:pt x="218" y="43"/>
                    <a:pt x="200" y="11"/>
                    <a:pt x="169" y="2"/>
                  </a:cubicBezTo>
                  <a:cubicBezTo>
                    <a:pt x="138" y="-6"/>
                    <a:pt x="106" y="12"/>
                    <a:pt x="97" y="43"/>
                  </a:cubicBezTo>
                  <a:lnTo>
                    <a:pt x="2" y="382"/>
                  </a:lnTo>
                  <a:cubicBezTo>
                    <a:pt x="-3" y="399"/>
                    <a:pt x="1" y="418"/>
                    <a:pt x="12" y="433"/>
                  </a:cubicBezTo>
                  <a:cubicBezTo>
                    <a:pt x="23" y="447"/>
                    <a:pt x="40" y="456"/>
                    <a:pt x="58" y="45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890" name="Google Shape;890;p51"/>
          <p:cNvGrpSpPr/>
          <p:nvPr/>
        </p:nvGrpSpPr>
        <p:grpSpPr>
          <a:xfrm>
            <a:off x="5304049" y="4056612"/>
            <a:ext cx="453396" cy="408402"/>
            <a:chOff x="5304049" y="4056612"/>
            <a:chExt cx="453396" cy="408402"/>
          </a:xfrm>
        </p:grpSpPr>
        <p:sp>
          <p:nvSpPr>
            <p:cNvPr id="891" name="Google Shape;891;p51"/>
            <p:cNvSpPr/>
            <p:nvPr/>
          </p:nvSpPr>
          <p:spPr>
            <a:xfrm>
              <a:off x="5304049" y="4056612"/>
              <a:ext cx="453396" cy="408402"/>
            </a:xfrm>
            <a:custGeom>
              <a:rect b="b" l="l" r="r" t="t"/>
              <a:pathLst>
                <a:path extrusionOk="0" h="3568" w="3961">
                  <a:moveTo>
                    <a:pt x="2445" y="3314"/>
                  </a:moveTo>
                  <a:lnTo>
                    <a:pt x="2586" y="3451"/>
                  </a:lnTo>
                  <a:lnTo>
                    <a:pt x="1391" y="3451"/>
                  </a:lnTo>
                  <a:lnTo>
                    <a:pt x="1532" y="3314"/>
                  </a:lnTo>
                  <a:cubicBezTo>
                    <a:pt x="1543" y="3303"/>
                    <a:pt x="1549" y="3288"/>
                    <a:pt x="1549" y="3272"/>
                  </a:cubicBezTo>
                  <a:lnTo>
                    <a:pt x="1549" y="3006"/>
                  </a:lnTo>
                  <a:lnTo>
                    <a:pt x="2428" y="3006"/>
                  </a:lnTo>
                  <a:lnTo>
                    <a:pt x="2428" y="3272"/>
                  </a:lnTo>
                  <a:cubicBezTo>
                    <a:pt x="2428" y="3288"/>
                    <a:pt x="2434" y="3303"/>
                    <a:pt x="2445" y="3314"/>
                  </a:cubicBezTo>
                  <a:moveTo>
                    <a:pt x="3605" y="0"/>
                  </a:moveTo>
                  <a:lnTo>
                    <a:pt x="1290" y="0"/>
                  </a:lnTo>
                  <a:cubicBezTo>
                    <a:pt x="1258" y="0"/>
                    <a:pt x="1232" y="26"/>
                    <a:pt x="1232" y="58"/>
                  </a:cubicBezTo>
                  <a:cubicBezTo>
                    <a:pt x="1232" y="90"/>
                    <a:pt x="1258" y="116"/>
                    <a:pt x="1290" y="116"/>
                  </a:cubicBezTo>
                  <a:lnTo>
                    <a:pt x="3605" y="116"/>
                  </a:lnTo>
                  <a:cubicBezTo>
                    <a:pt x="3737" y="116"/>
                    <a:pt x="3845" y="224"/>
                    <a:pt x="3845" y="356"/>
                  </a:cubicBezTo>
                  <a:lnTo>
                    <a:pt x="3845" y="2487"/>
                  </a:lnTo>
                  <a:lnTo>
                    <a:pt x="117" y="2487"/>
                  </a:lnTo>
                  <a:lnTo>
                    <a:pt x="117" y="356"/>
                  </a:lnTo>
                  <a:cubicBezTo>
                    <a:pt x="117" y="224"/>
                    <a:pt x="224" y="116"/>
                    <a:pt x="356" y="116"/>
                  </a:cubicBezTo>
                  <a:lnTo>
                    <a:pt x="1043" y="116"/>
                  </a:lnTo>
                  <a:cubicBezTo>
                    <a:pt x="1075" y="116"/>
                    <a:pt x="1101" y="90"/>
                    <a:pt x="1101" y="58"/>
                  </a:cubicBezTo>
                  <a:cubicBezTo>
                    <a:pt x="1101" y="26"/>
                    <a:pt x="1075" y="0"/>
                    <a:pt x="1043" y="0"/>
                  </a:cubicBezTo>
                  <a:lnTo>
                    <a:pt x="356" y="0"/>
                  </a:lnTo>
                  <a:cubicBezTo>
                    <a:pt x="160" y="0"/>
                    <a:pt x="0" y="160"/>
                    <a:pt x="0" y="356"/>
                  </a:cubicBezTo>
                  <a:lnTo>
                    <a:pt x="0" y="2650"/>
                  </a:lnTo>
                  <a:cubicBezTo>
                    <a:pt x="0" y="2846"/>
                    <a:pt x="160" y="3006"/>
                    <a:pt x="356" y="3006"/>
                  </a:cubicBezTo>
                  <a:lnTo>
                    <a:pt x="1433" y="3006"/>
                  </a:lnTo>
                  <a:lnTo>
                    <a:pt x="1433" y="3248"/>
                  </a:lnTo>
                  <a:lnTo>
                    <a:pt x="1225" y="3451"/>
                  </a:lnTo>
                  <a:lnTo>
                    <a:pt x="1136" y="3451"/>
                  </a:lnTo>
                  <a:cubicBezTo>
                    <a:pt x="1104" y="3451"/>
                    <a:pt x="1078" y="3477"/>
                    <a:pt x="1078" y="3509"/>
                  </a:cubicBezTo>
                  <a:cubicBezTo>
                    <a:pt x="1078" y="3542"/>
                    <a:pt x="1104" y="3568"/>
                    <a:pt x="1136" y="3568"/>
                  </a:cubicBezTo>
                  <a:lnTo>
                    <a:pt x="2830" y="3568"/>
                  </a:lnTo>
                  <a:cubicBezTo>
                    <a:pt x="2862" y="3568"/>
                    <a:pt x="2888" y="3542"/>
                    <a:pt x="2888" y="3509"/>
                  </a:cubicBezTo>
                  <a:cubicBezTo>
                    <a:pt x="2888" y="3477"/>
                    <a:pt x="2862" y="3451"/>
                    <a:pt x="2830" y="3451"/>
                  </a:cubicBezTo>
                  <a:lnTo>
                    <a:pt x="2752" y="3451"/>
                  </a:lnTo>
                  <a:lnTo>
                    <a:pt x="2544" y="3248"/>
                  </a:lnTo>
                  <a:lnTo>
                    <a:pt x="2544" y="3006"/>
                  </a:lnTo>
                  <a:lnTo>
                    <a:pt x="3070" y="3006"/>
                  </a:lnTo>
                  <a:cubicBezTo>
                    <a:pt x="3102" y="3006"/>
                    <a:pt x="3128" y="2980"/>
                    <a:pt x="3128" y="2948"/>
                  </a:cubicBezTo>
                  <a:cubicBezTo>
                    <a:pt x="3128" y="2916"/>
                    <a:pt x="3102" y="2890"/>
                    <a:pt x="3070" y="2890"/>
                  </a:cubicBezTo>
                  <a:lnTo>
                    <a:pt x="356" y="2890"/>
                  </a:lnTo>
                  <a:cubicBezTo>
                    <a:pt x="224" y="2890"/>
                    <a:pt x="117" y="2782"/>
                    <a:pt x="117" y="2650"/>
                  </a:cubicBezTo>
                  <a:lnTo>
                    <a:pt x="117" y="2603"/>
                  </a:lnTo>
                  <a:lnTo>
                    <a:pt x="3845" y="2603"/>
                  </a:lnTo>
                  <a:lnTo>
                    <a:pt x="3845" y="2650"/>
                  </a:lnTo>
                  <a:cubicBezTo>
                    <a:pt x="3845" y="2782"/>
                    <a:pt x="3737" y="2890"/>
                    <a:pt x="3605" y="2890"/>
                  </a:cubicBezTo>
                  <a:lnTo>
                    <a:pt x="3317" y="2890"/>
                  </a:lnTo>
                  <a:cubicBezTo>
                    <a:pt x="3285" y="2890"/>
                    <a:pt x="3259" y="2916"/>
                    <a:pt x="3259" y="2948"/>
                  </a:cubicBezTo>
                  <a:cubicBezTo>
                    <a:pt x="3259" y="2980"/>
                    <a:pt x="3285" y="3006"/>
                    <a:pt x="3317" y="3006"/>
                  </a:cubicBezTo>
                  <a:lnTo>
                    <a:pt x="3605" y="3006"/>
                  </a:lnTo>
                  <a:cubicBezTo>
                    <a:pt x="3801" y="3006"/>
                    <a:pt x="3961" y="2846"/>
                    <a:pt x="3961" y="2650"/>
                  </a:cubicBezTo>
                  <a:lnTo>
                    <a:pt x="3961" y="356"/>
                  </a:lnTo>
                  <a:cubicBezTo>
                    <a:pt x="3961" y="160"/>
                    <a:pt x="3801" y="0"/>
                    <a:pt x="3605"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92" name="Google Shape;892;p51"/>
            <p:cNvSpPr/>
            <p:nvPr/>
          </p:nvSpPr>
          <p:spPr>
            <a:xfrm>
              <a:off x="5524506" y="4360970"/>
              <a:ext cx="13392" cy="16254"/>
            </a:xfrm>
            <a:custGeom>
              <a:rect b="b" l="l" r="r" t="t"/>
              <a:pathLst>
                <a:path extrusionOk="0" h="142" w="117">
                  <a:moveTo>
                    <a:pt x="0" y="58"/>
                  </a:moveTo>
                  <a:lnTo>
                    <a:pt x="0" y="84"/>
                  </a:lnTo>
                  <a:cubicBezTo>
                    <a:pt x="0" y="116"/>
                    <a:pt x="26" y="142"/>
                    <a:pt x="59" y="142"/>
                  </a:cubicBezTo>
                  <a:cubicBezTo>
                    <a:pt x="91" y="142"/>
                    <a:pt x="117" y="116"/>
                    <a:pt x="117" y="84"/>
                  </a:cubicBezTo>
                  <a:lnTo>
                    <a:pt x="117" y="58"/>
                  </a:lnTo>
                  <a:cubicBezTo>
                    <a:pt x="117" y="26"/>
                    <a:pt x="91" y="0"/>
                    <a:pt x="59" y="0"/>
                  </a:cubicBezTo>
                  <a:cubicBezTo>
                    <a:pt x="26" y="0"/>
                    <a:pt x="0" y="26"/>
                    <a:pt x="0" y="58"/>
                  </a:cubicBezTo>
                  <a:close/>
                </a:path>
              </a:pathLst>
            </a:custGeom>
            <a:solidFill>
              <a:schemeClr val="dk2"/>
            </a:solidFill>
            <a:ln>
              <a:noFill/>
            </a:ln>
          </p:spPr>
          <p:txBody>
            <a:bodyPr anchorCtr="1" anchor="ctr" bIns="6100" lIns="90000" spcFirstLastPara="1" rIns="90000" wrap="square" tIns="61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93" name="Google Shape;893;p51"/>
            <p:cNvSpPr/>
            <p:nvPr/>
          </p:nvSpPr>
          <p:spPr>
            <a:xfrm>
              <a:off x="5524964" y="4254519"/>
              <a:ext cx="13278" cy="17169"/>
            </a:xfrm>
            <a:custGeom>
              <a:rect b="b" l="l" r="r" t="t"/>
              <a:pathLst>
                <a:path extrusionOk="0" h="150" w="116">
                  <a:moveTo>
                    <a:pt x="116" y="92"/>
                  </a:moveTo>
                  <a:lnTo>
                    <a:pt x="116" y="58"/>
                  </a:lnTo>
                  <a:cubicBezTo>
                    <a:pt x="116" y="26"/>
                    <a:pt x="90" y="0"/>
                    <a:pt x="58" y="0"/>
                  </a:cubicBezTo>
                  <a:cubicBezTo>
                    <a:pt x="26" y="0"/>
                    <a:pt x="0" y="26"/>
                    <a:pt x="0" y="58"/>
                  </a:cubicBezTo>
                  <a:lnTo>
                    <a:pt x="0" y="92"/>
                  </a:lnTo>
                  <a:cubicBezTo>
                    <a:pt x="0" y="124"/>
                    <a:pt x="26" y="150"/>
                    <a:pt x="58" y="150"/>
                  </a:cubicBezTo>
                  <a:cubicBezTo>
                    <a:pt x="90" y="150"/>
                    <a:pt x="116" y="124"/>
                    <a:pt x="116" y="92"/>
                  </a:cubicBezTo>
                  <a:close/>
                </a:path>
              </a:pathLst>
            </a:custGeom>
            <a:solidFill>
              <a:schemeClr val="dk2"/>
            </a:solidFill>
            <a:ln>
              <a:noFill/>
            </a:ln>
          </p:spPr>
          <p:txBody>
            <a:bodyPr anchorCtr="1" anchor="ctr" bIns="9000" lIns="90000" spcFirstLastPara="1" rIns="90000" wrap="square" tIns="9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94" name="Google Shape;894;p51"/>
            <p:cNvSpPr/>
            <p:nvPr/>
          </p:nvSpPr>
          <p:spPr>
            <a:xfrm>
              <a:off x="5430875" y="4116247"/>
              <a:ext cx="201573" cy="182339"/>
            </a:xfrm>
            <a:custGeom>
              <a:rect b="b" l="l" r="r" t="t"/>
              <a:pathLst>
                <a:path extrusionOk="0" h="1593" w="1761">
                  <a:moveTo>
                    <a:pt x="642" y="502"/>
                  </a:moveTo>
                  <a:cubicBezTo>
                    <a:pt x="642" y="397"/>
                    <a:pt x="727" y="312"/>
                    <a:pt x="832" y="312"/>
                  </a:cubicBezTo>
                  <a:lnTo>
                    <a:pt x="921" y="312"/>
                  </a:lnTo>
                  <a:cubicBezTo>
                    <a:pt x="1026" y="312"/>
                    <a:pt x="1111" y="397"/>
                    <a:pt x="1111" y="502"/>
                  </a:cubicBezTo>
                  <a:lnTo>
                    <a:pt x="1111" y="534"/>
                  </a:lnTo>
                  <a:lnTo>
                    <a:pt x="642" y="534"/>
                  </a:lnTo>
                  <a:lnTo>
                    <a:pt x="642" y="502"/>
                  </a:lnTo>
                  <a:moveTo>
                    <a:pt x="260" y="1227"/>
                  </a:moveTo>
                  <a:lnTo>
                    <a:pt x="170" y="1453"/>
                  </a:lnTo>
                  <a:lnTo>
                    <a:pt x="58" y="1453"/>
                  </a:lnTo>
                  <a:cubicBezTo>
                    <a:pt x="26" y="1453"/>
                    <a:pt x="0" y="1479"/>
                    <a:pt x="0" y="1511"/>
                  </a:cubicBezTo>
                  <a:cubicBezTo>
                    <a:pt x="0" y="1543"/>
                    <a:pt x="26" y="1569"/>
                    <a:pt x="58" y="1569"/>
                  </a:cubicBezTo>
                  <a:lnTo>
                    <a:pt x="209" y="1569"/>
                  </a:lnTo>
                  <a:cubicBezTo>
                    <a:pt x="233" y="1569"/>
                    <a:pt x="255" y="1555"/>
                    <a:pt x="263" y="1533"/>
                  </a:cubicBezTo>
                  <a:lnTo>
                    <a:pt x="353" y="1306"/>
                  </a:lnTo>
                  <a:lnTo>
                    <a:pt x="460" y="1306"/>
                  </a:lnTo>
                  <a:cubicBezTo>
                    <a:pt x="480" y="1357"/>
                    <a:pt x="509" y="1405"/>
                    <a:pt x="547" y="1446"/>
                  </a:cubicBezTo>
                  <a:cubicBezTo>
                    <a:pt x="569" y="1470"/>
                    <a:pt x="605" y="1472"/>
                    <a:pt x="629" y="1450"/>
                  </a:cubicBezTo>
                  <a:cubicBezTo>
                    <a:pt x="653" y="1428"/>
                    <a:pt x="654" y="1392"/>
                    <a:pt x="633" y="1368"/>
                  </a:cubicBezTo>
                  <a:cubicBezTo>
                    <a:pt x="576" y="1306"/>
                    <a:pt x="545" y="1226"/>
                    <a:pt x="545" y="1142"/>
                  </a:cubicBezTo>
                  <a:lnTo>
                    <a:pt x="545" y="652"/>
                  </a:lnTo>
                  <a:cubicBezTo>
                    <a:pt x="545" y="651"/>
                    <a:pt x="546" y="650"/>
                    <a:pt x="547" y="650"/>
                  </a:cubicBezTo>
                  <a:lnTo>
                    <a:pt x="822" y="650"/>
                  </a:lnTo>
                  <a:lnTo>
                    <a:pt x="822" y="1017"/>
                  </a:lnTo>
                  <a:cubicBezTo>
                    <a:pt x="822" y="1049"/>
                    <a:pt x="848" y="1075"/>
                    <a:pt x="880" y="1075"/>
                  </a:cubicBezTo>
                  <a:cubicBezTo>
                    <a:pt x="912" y="1075"/>
                    <a:pt x="938" y="1049"/>
                    <a:pt x="938" y="1017"/>
                  </a:cubicBezTo>
                  <a:lnTo>
                    <a:pt x="938" y="650"/>
                  </a:lnTo>
                  <a:lnTo>
                    <a:pt x="1214" y="650"/>
                  </a:lnTo>
                  <a:cubicBezTo>
                    <a:pt x="1215" y="650"/>
                    <a:pt x="1216" y="651"/>
                    <a:pt x="1216" y="652"/>
                  </a:cubicBezTo>
                  <a:lnTo>
                    <a:pt x="1216" y="1142"/>
                  </a:lnTo>
                  <a:cubicBezTo>
                    <a:pt x="1216" y="1327"/>
                    <a:pt x="1065" y="1477"/>
                    <a:pt x="880" y="1477"/>
                  </a:cubicBezTo>
                  <a:cubicBezTo>
                    <a:pt x="860" y="1477"/>
                    <a:pt x="839" y="1475"/>
                    <a:pt x="818" y="1471"/>
                  </a:cubicBezTo>
                  <a:cubicBezTo>
                    <a:pt x="786" y="1465"/>
                    <a:pt x="756" y="1486"/>
                    <a:pt x="750" y="1517"/>
                  </a:cubicBezTo>
                  <a:cubicBezTo>
                    <a:pt x="744" y="1549"/>
                    <a:pt x="765" y="1579"/>
                    <a:pt x="796" y="1585"/>
                  </a:cubicBezTo>
                  <a:cubicBezTo>
                    <a:pt x="824" y="1591"/>
                    <a:pt x="852" y="1593"/>
                    <a:pt x="880" y="1593"/>
                  </a:cubicBezTo>
                  <a:cubicBezTo>
                    <a:pt x="1071" y="1593"/>
                    <a:pt x="1235" y="1474"/>
                    <a:pt x="1301" y="1306"/>
                  </a:cubicBezTo>
                  <a:lnTo>
                    <a:pt x="1408" y="1306"/>
                  </a:lnTo>
                  <a:lnTo>
                    <a:pt x="1497" y="1533"/>
                  </a:lnTo>
                  <a:cubicBezTo>
                    <a:pt x="1506" y="1555"/>
                    <a:pt x="1528" y="1569"/>
                    <a:pt x="1551" y="1569"/>
                  </a:cubicBezTo>
                  <a:lnTo>
                    <a:pt x="1703" y="1569"/>
                  </a:lnTo>
                  <a:cubicBezTo>
                    <a:pt x="1735" y="1569"/>
                    <a:pt x="1761" y="1543"/>
                    <a:pt x="1761" y="1511"/>
                  </a:cubicBezTo>
                  <a:cubicBezTo>
                    <a:pt x="1761" y="1479"/>
                    <a:pt x="1735" y="1453"/>
                    <a:pt x="1703" y="1453"/>
                  </a:cubicBezTo>
                  <a:lnTo>
                    <a:pt x="1591" y="1453"/>
                  </a:lnTo>
                  <a:lnTo>
                    <a:pt x="1501" y="1227"/>
                  </a:lnTo>
                  <a:cubicBezTo>
                    <a:pt x="1492" y="1205"/>
                    <a:pt x="1471" y="1190"/>
                    <a:pt x="1447" y="1190"/>
                  </a:cubicBezTo>
                  <a:lnTo>
                    <a:pt x="1329" y="1190"/>
                  </a:lnTo>
                  <a:cubicBezTo>
                    <a:pt x="1331" y="1174"/>
                    <a:pt x="1332" y="1158"/>
                    <a:pt x="1332" y="1142"/>
                  </a:cubicBezTo>
                  <a:lnTo>
                    <a:pt x="1332" y="1038"/>
                  </a:lnTo>
                  <a:lnTo>
                    <a:pt x="1596" y="1038"/>
                  </a:lnTo>
                  <a:cubicBezTo>
                    <a:pt x="1628" y="1038"/>
                    <a:pt x="1654" y="1012"/>
                    <a:pt x="1654" y="980"/>
                  </a:cubicBezTo>
                  <a:cubicBezTo>
                    <a:pt x="1654" y="948"/>
                    <a:pt x="1628" y="922"/>
                    <a:pt x="1596" y="922"/>
                  </a:cubicBezTo>
                  <a:lnTo>
                    <a:pt x="1332" y="922"/>
                  </a:lnTo>
                  <a:lnTo>
                    <a:pt x="1332" y="770"/>
                  </a:lnTo>
                  <a:lnTo>
                    <a:pt x="1447" y="770"/>
                  </a:lnTo>
                  <a:cubicBezTo>
                    <a:pt x="1471" y="770"/>
                    <a:pt x="1492" y="755"/>
                    <a:pt x="1501" y="733"/>
                  </a:cubicBezTo>
                  <a:lnTo>
                    <a:pt x="1591" y="507"/>
                  </a:lnTo>
                  <a:lnTo>
                    <a:pt x="1703" y="507"/>
                  </a:lnTo>
                  <a:cubicBezTo>
                    <a:pt x="1735" y="507"/>
                    <a:pt x="1761" y="481"/>
                    <a:pt x="1761" y="448"/>
                  </a:cubicBezTo>
                  <a:cubicBezTo>
                    <a:pt x="1761" y="416"/>
                    <a:pt x="1735" y="390"/>
                    <a:pt x="1703" y="390"/>
                  </a:cubicBezTo>
                  <a:lnTo>
                    <a:pt x="1551" y="390"/>
                  </a:lnTo>
                  <a:cubicBezTo>
                    <a:pt x="1528" y="390"/>
                    <a:pt x="1506" y="405"/>
                    <a:pt x="1497" y="427"/>
                  </a:cubicBezTo>
                  <a:lnTo>
                    <a:pt x="1408" y="654"/>
                  </a:lnTo>
                  <a:lnTo>
                    <a:pt x="1332" y="654"/>
                  </a:lnTo>
                  <a:lnTo>
                    <a:pt x="1332" y="652"/>
                  </a:lnTo>
                  <a:cubicBezTo>
                    <a:pt x="1332" y="591"/>
                    <a:pt x="1286" y="541"/>
                    <a:pt x="1227" y="535"/>
                  </a:cubicBezTo>
                  <a:lnTo>
                    <a:pt x="1227" y="502"/>
                  </a:lnTo>
                  <a:cubicBezTo>
                    <a:pt x="1227" y="403"/>
                    <a:pt x="1180" y="315"/>
                    <a:pt x="1107" y="259"/>
                  </a:cubicBezTo>
                  <a:lnTo>
                    <a:pt x="1213" y="116"/>
                  </a:lnTo>
                  <a:lnTo>
                    <a:pt x="1330" y="116"/>
                  </a:lnTo>
                  <a:cubicBezTo>
                    <a:pt x="1362" y="116"/>
                    <a:pt x="1388" y="90"/>
                    <a:pt x="1388" y="58"/>
                  </a:cubicBezTo>
                  <a:cubicBezTo>
                    <a:pt x="1388" y="26"/>
                    <a:pt x="1362" y="0"/>
                    <a:pt x="1330" y="0"/>
                  </a:cubicBezTo>
                  <a:lnTo>
                    <a:pt x="1184" y="0"/>
                  </a:lnTo>
                  <a:cubicBezTo>
                    <a:pt x="1166" y="0"/>
                    <a:pt x="1148" y="8"/>
                    <a:pt x="1138" y="23"/>
                  </a:cubicBezTo>
                  <a:lnTo>
                    <a:pt x="1001" y="207"/>
                  </a:lnTo>
                  <a:cubicBezTo>
                    <a:pt x="975" y="200"/>
                    <a:pt x="948" y="196"/>
                    <a:pt x="921" y="196"/>
                  </a:cubicBezTo>
                  <a:lnTo>
                    <a:pt x="832" y="196"/>
                  </a:lnTo>
                  <a:cubicBezTo>
                    <a:pt x="805" y="196"/>
                    <a:pt x="778" y="200"/>
                    <a:pt x="752" y="207"/>
                  </a:cubicBezTo>
                  <a:lnTo>
                    <a:pt x="616" y="23"/>
                  </a:lnTo>
                  <a:cubicBezTo>
                    <a:pt x="605" y="8"/>
                    <a:pt x="587" y="0"/>
                    <a:pt x="569" y="0"/>
                  </a:cubicBezTo>
                  <a:lnTo>
                    <a:pt x="423" y="0"/>
                  </a:lnTo>
                  <a:cubicBezTo>
                    <a:pt x="391" y="0"/>
                    <a:pt x="365" y="26"/>
                    <a:pt x="365" y="58"/>
                  </a:cubicBezTo>
                  <a:cubicBezTo>
                    <a:pt x="365" y="90"/>
                    <a:pt x="391" y="116"/>
                    <a:pt x="423" y="116"/>
                  </a:cubicBezTo>
                  <a:lnTo>
                    <a:pt x="540" y="116"/>
                  </a:lnTo>
                  <a:lnTo>
                    <a:pt x="646" y="259"/>
                  </a:lnTo>
                  <a:cubicBezTo>
                    <a:pt x="573" y="315"/>
                    <a:pt x="526" y="403"/>
                    <a:pt x="526" y="502"/>
                  </a:cubicBezTo>
                  <a:lnTo>
                    <a:pt x="526" y="536"/>
                  </a:lnTo>
                  <a:cubicBezTo>
                    <a:pt x="471" y="546"/>
                    <a:pt x="429" y="594"/>
                    <a:pt x="429" y="652"/>
                  </a:cubicBezTo>
                  <a:lnTo>
                    <a:pt x="429" y="654"/>
                  </a:lnTo>
                  <a:lnTo>
                    <a:pt x="353" y="654"/>
                  </a:lnTo>
                  <a:lnTo>
                    <a:pt x="263" y="427"/>
                  </a:lnTo>
                  <a:cubicBezTo>
                    <a:pt x="255" y="405"/>
                    <a:pt x="233" y="390"/>
                    <a:pt x="209" y="390"/>
                  </a:cubicBezTo>
                  <a:lnTo>
                    <a:pt x="58" y="390"/>
                  </a:lnTo>
                  <a:cubicBezTo>
                    <a:pt x="26" y="390"/>
                    <a:pt x="0" y="416"/>
                    <a:pt x="0" y="448"/>
                  </a:cubicBezTo>
                  <a:cubicBezTo>
                    <a:pt x="0" y="481"/>
                    <a:pt x="26" y="507"/>
                    <a:pt x="58" y="507"/>
                  </a:cubicBezTo>
                  <a:lnTo>
                    <a:pt x="170" y="507"/>
                  </a:lnTo>
                  <a:lnTo>
                    <a:pt x="260" y="733"/>
                  </a:lnTo>
                  <a:cubicBezTo>
                    <a:pt x="268" y="755"/>
                    <a:pt x="290" y="770"/>
                    <a:pt x="314" y="770"/>
                  </a:cubicBezTo>
                  <a:lnTo>
                    <a:pt x="429" y="770"/>
                  </a:lnTo>
                  <a:lnTo>
                    <a:pt x="429" y="922"/>
                  </a:lnTo>
                  <a:lnTo>
                    <a:pt x="165" y="922"/>
                  </a:lnTo>
                  <a:cubicBezTo>
                    <a:pt x="133" y="922"/>
                    <a:pt x="107" y="948"/>
                    <a:pt x="107" y="980"/>
                  </a:cubicBezTo>
                  <a:cubicBezTo>
                    <a:pt x="107" y="1012"/>
                    <a:pt x="133" y="1038"/>
                    <a:pt x="165" y="1038"/>
                  </a:cubicBezTo>
                  <a:lnTo>
                    <a:pt x="429" y="1038"/>
                  </a:lnTo>
                  <a:lnTo>
                    <a:pt x="429" y="1142"/>
                  </a:lnTo>
                  <a:cubicBezTo>
                    <a:pt x="429" y="1158"/>
                    <a:pt x="430" y="1174"/>
                    <a:pt x="432" y="1190"/>
                  </a:cubicBezTo>
                  <a:lnTo>
                    <a:pt x="314" y="1190"/>
                  </a:lnTo>
                  <a:cubicBezTo>
                    <a:pt x="290" y="1190"/>
                    <a:pt x="268" y="1205"/>
                    <a:pt x="260" y="122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895" name="Google Shape;895;p51"/>
          <p:cNvGrpSpPr/>
          <p:nvPr/>
        </p:nvGrpSpPr>
        <p:grpSpPr>
          <a:xfrm>
            <a:off x="5943328" y="4082938"/>
            <a:ext cx="453281" cy="355749"/>
            <a:chOff x="5943328" y="4082938"/>
            <a:chExt cx="453281" cy="355749"/>
          </a:xfrm>
        </p:grpSpPr>
        <p:sp>
          <p:nvSpPr>
            <p:cNvPr id="896" name="Google Shape;896;p51"/>
            <p:cNvSpPr/>
            <p:nvPr/>
          </p:nvSpPr>
          <p:spPr>
            <a:xfrm>
              <a:off x="5943328" y="4082938"/>
              <a:ext cx="453281" cy="355749"/>
            </a:xfrm>
            <a:custGeom>
              <a:rect b="b" l="l" r="r" t="t"/>
              <a:pathLst>
                <a:path extrusionOk="0" h="3108" w="3960">
                  <a:moveTo>
                    <a:pt x="3634" y="2992"/>
                  </a:moveTo>
                  <a:lnTo>
                    <a:pt x="326" y="2992"/>
                  </a:lnTo>
                  <a:cubicBezTo>
                    <a:pt x="210" y="2992"/>
                    <a:pt x="116" y="2898"/>
                    <a:pt x="116" y="2782"/>
                  </a:cubicBezTo>
                  <a:lnTo>
                    <a:pt x="116" y="623"/>
                  </a:lnTo>
                  <a:lnTo>
                    <a:pt x="3844" y="623"/>
                  </a:lnTo>
                  <a:lnTo>
                    <a:pt x="3844" y="2782"/>
                  </a:lnTo>
                  <a:cubicBezTo>
                    <a:pt x="3844" y="2898"/>
                    <a:pt x="3750" y="2992"/>
                    <a:pt x="3634" y="2992"/>
                  </a:cubicBezTo>
                  <a:moveTo>
                    <a:pt x="3634" y="0"/>
                  </a:moveTo>
                  <a:lnTo>
                    <a:pt x="3186" y="0"/>
                  </a:lnTo>
                  <a:cubicBezTo>
                    <a:pt x="3154" y="0"/>
                    <a:pt x="3128" y="26"/>
                    <a:pt x="3128" y="58"/>
                  </a:cubicBezTo>
                  <a:cubicBezTo>
                    <a:pt x="3128" y="90"/>
                    <a:pt x="3154" y="116"/>
                    <a:pt x="3186" y="116"/>
                  </a:cubicBezTo>
                  <a:lnTo>
                    <a:pt x="3634" y="116"/>
                  </a:lnTo>
                  <a:cubicBezTo>
                    <a:pt x="3750" y="116"/>
                    <a:pt x="3844" y="210"/>
                    <a:pt x="3844" y="326"/>
                  </a:cubicBezTo>
                  <a:lnTo>
                    <a:pt x="3844" y="507"/>
                  </a:lnTo>
                  <a:lnTo>
                    <a:pt x="116" y="507"/>
                  </a:lnTo>
                  <a:lnTo>
                    <a:pt x="116" y="326"/>
                  </a:lnTo>
                  <a:cubicBezTo>
                    <a:pt x="116" y="210"/>
                    <a:pt x="210" y="116"/>
                    <a:pt x="326" y="116"/>
                  </a:cubicBezTo>
                  <a:lnTo>
                    <a:pt x="2938" y="116"/>
                  </a:lnTo>
                  <a:cubicBezTo>
                    <a:pt x="2970" y="116"/>
                    <a:pt x="2996" y="90"/>
                    <a:pt x="2996" y="58"/>
                  </a:cubicBezTo>
                  <a:cubicBezTo>
                    <a:pt x="2996" y="26"/>
                    <a:pt x="2970" y="0"/>
                    <a:pt x="2938" y="0"/>
                  </a:cubicBezTo>
                  <a:lnTo>
                    <a:pt x="326" y="0"/>
                  </a:lnTo>
                  <a:cubicBezTo>
                    <a:pt x="146" y="0"/>
                    <a:pt x="0" y="146"/>
                    <a:pt x="0" y="326"/>
                  </a:cubicBezTo>
                  <a:lnTo>
                    <a:pt x="0" y="2782"/>
                  </a:lnTo>
                  <a:cubicBezTo>
                    <a:pt x="0" y="2962"/>
                    <a:pt x="146" y="3108"/>
                    <a:pt x="326" y="3108"/>
                  </a:cubicBezTo>
                  <a:lnTo>
                    <a:pt x="3634" y="3108"/>
                  </a:lnTo>
                  <a:cubicBezTo>
                    <a:pt x="3814" y="3108"/>
                    <a:pt x="3960" y="2962"/>
                    <a:pt x="3960" y="2782"/>
                  </a:cubicBezTo>
                  <a:lnTo>
                    <a:pt x="3960" y="326"/>
                  </a:lnTo>
                  <a:cubicBezTo>
                    <a:pt x="3960" y="146"/>
                    <a:pt x="3814" y="0"/>
                    <a:pt x="363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97" name="Google Shape;897;p51"/>
            <p:cNvSpPr/>
            <p:nvPr/>
          </p:nvSpPr>
          <p:spPr>
            <a:xfrm>
              <a:off x="5986366" y="4113500"/>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98" name="Google Shape;898;p51"/>
            <p:cNvSpPr/>
            <p:nvPr/>
          </p:nvSpPr>
          <p:spPr>
            <a:xfrm>
              <a:off x="6029175" y="4113500"/>
              <a:ext cx="17857" cy="13278"/>
            </a:xfrm>
            <a:custGeom>
              <a:rect b="b" l="l" r="r" t="t"/>
              <a:pathLst>
                <a:path extrusionOk="0" h="116" w="156">
                  <a:moveTo>
                    <a:pt x="58" y="0"/>
                  </a:moveTo>
                  <a:cubicBezTo>
                    <a:pt x="26" y="0"/>
                    <a:pt x="0" y="26"/>
                    <a:pt x="0" y="58"/>
                  </a:cubicBezTo>
                  <a:cubicBezTo>
                    <a:pt x="0" y="90"/>
                    <a:pt x="26" y="116"/>
                    <a:pt x="58" y="116"/>
                  </a:cubicBezTo>
                  <a:lnTo>
                    <a:pt x="98" y="116"/>
                  </a:lnTo>
                  <a:cubicBezTo>
                    <a:pt x="130" y="116"/>
                    <a:pt x="156" y="90"/>
                    <a:pt x="156" y="58"/>
                  </a:cubicBezTo>
                  <a:cubicBezTo>
                    <a:pt x="156" y="26"/>
                    <a:pt x="130" y="0"/>
                    <a:pt x="98"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99" name="Google Shape;899;p51"/>
            <p:cNvSpPr/>
            <p:nvPr/>
          </p:nvSpPr>
          <p:spPr>
            <a:xfrm>
              <a:off x="6071985" y="4113500"/>
              <a:ext cx="17857" cy="13278"/>
            </a:xfrm>
            <a:custGeom>
              <a:rect b="b" l="l" r="r" t="t"/>
              <a:pathLst>
                <a:path extrusionOk="0" h="116" w="156">
                  <a:moveTo>
                    <a:pt x="58" y="0"/>
                  </a:moveTo>
                  <a:cubicBezTo>
                    <a:pt x="26" y="0"/>
                    <a:pt x="0" y="26"/>
                    <a:pt x="0" y="58"/>
                  </a:cubicBezTo>
                  <a:cubicBezTo>
                    <a:pt x="0" y="90"/>
                    <a:pt x="26" y="116"/>
                    <a:pt x="58" y="116"/>
                  </a:cubicBezTo>
                  <a:lnTo>
                    <a:pt x="98" y="116"/>
                  </a:lnTo>
                  <a:cubicBezTo>
                    <a:pt x="130" y="116"/>
                    <a:pt x="156" y="90"/>
                    <a:pt x="156" y="58"/>
                  </a:cubicBezTo>
                  <a:cubicBezTo>
                    <a:pt x="156" y="26"/>
                    <a:pt x="130" y="0"/>
                    <a:pt x="98"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00" name="Google Shape;900;p51"/>
            <p:cNvSpPr/>
            <p:nvPr/>
          </p:nvSpPr>
          <p:spPr>
            <a:xfrm>
              <a:off x="6036387" y="4193395"/>
              <a:ext cx="269908" cy="205804"/>
            </a:xfrm>
            <a:custGeom>
              <a:rect b="b" l="l" r="r" t="t"/>
              <a:pathLst>
                <a:path extrusionOk="0" h="1798" w="2358">
                  <a:moveTo>
                    <a:pt x="2070" y="455"/>
                  </a:moveTo>
                  <a:cubicBezTo>
                    <a:pt x="2047" y="432"/>
                    <a:pt x="2011" y="432"/>
                    <a:pt x="1988" y="455"/>
                  </a:cubicBezTo>
                  <a:cubicBezTo>
                    <a:pt x="1965" y="477"/>
                    <a:pt x="1965" y="514"/>
                    <a:pt x="1988" y="537"/>
                  </a:cubicBezTo>
                  <a:cubicBezTo>
                    <a:pt x="2062" y="612"/>
                    <a:pt x="2135" y="695"/>
                    <a:pt x="2203" y="784"/>
                  </a:cubicBezTo>
                  <a:cubicBezTo>
                    <a:pt x="2255" y="851"/>
                    <a:pt x="2255" y="946"/>
                    <a:pt x="2203" y="1013"/>
                  </a:cubicBezTo>
                  <a:cubicBezTo>
                    <a:pt x="2113" y="1131"/>
                    <a:pt x="1967" y="1300"/>
                    <a:pt x="1787" y="1439"/>
                  </a:cubicBezTo>
                  <a:cubicBezTo>
                    <a:pt x="1578" y="1600"/>
                    <a:pt x="1373" y="1682"/>
                    <a:pt x="1179" y="1682"/>
                  </a:cubicBezTo>
                  <a:cubicBezTo>
                    <a:pt x="985" y="1682"/>
                    <a:pt x="780" y="1600"/>
                    <a:pt x="571" y="1439"/>
                  </a:cubicBezTo>
                  <a:cubicBezTo>
                    <a:pt x="391" y="1300"/>
                    <a:pt x="245" y="1131"/>
                    <a:pt x="155" y="1013"/>
                  </a:cubicBezTo>
                  <a:cubicBezTo>
                    <a:pt x="103" y="946"/>
                    <a:pt x="103" y="851"/>
                    <a:pt x="155" y="784"/>
                  </a:cubicBezTo>
                  <a:cubicBezTo>
                    <a:pt x="245" y="667"/>
                    <a:pt x="391" y="497"/>
                    <a:pt x="571" y="358"/>
                  </a:cubicBezTo>
                  <a:cubicBezTo>
                    <a:pt x="780" y="197"/>
                    <a:pt x="985" y="116"/>
                    <a:pt x="1179" y="116"/>
                  </a:cubicBezTo>
                  <a:cubicBezTo>
                    <a:pt x="1379" y="116"/>
                    <a:pt x="1589" y="202"/>
                    <a:pt x="1804" y="372"/>
                  </a:cubicBezTo>
                  <a:cubicBezTo>
                    <a:pt x="1829" y="391"/>
                    <a:pt x="1865" y="387"/>
                    <a:pt x="1885" y="362"/>
                  </a:cubicBezTo>
                  <a:cubicBezTo>
                    <a:pt x="1905" y="337"/>
                    <a:pt x="1901" y="300"/>
                    <a:pt x="1876" y="280"/>
                  </a:cubicBezTo>
                  <a:cubicBezTo>
                    <a:pt x="1640" y="94"/>
                    <a:pt x="1405" y="0"/>
                    <a:pt x="1179" y="0"/>
                  </a:cubicBezTo>
                  <a:cubicBezTo>
                    <a:pt x="958" y="0"/>
                    <a:pt x="730" y="89"/>
                    <a:pt x="500" y="266"/>
                  </a:cubicBezTo>
                  <a:cubicBezTo>
                    <a:pt x="310" y="413"/>
                    <a:pt x="158" y="590"/>
                    <a:pt x="63" y="713"/>
                  </a:cubicBezTo>
                  <a:cubicBezTo>
                    <a:pt x="-21" y="822"/>
                    <a:pt x="-21" y="975"/>
                    <a:pt x="63" y="1084"/>
                  </a:cubicBezTo>
                  <a:cubicBezTo>
                    <a:pt x="158" y="1207"/>
                    <a:pt x="310" y="1384"/>
                    <a:pt x="500" y="1531"/>
                  </a:cubicBezTo>
                  <a:cubicBezTo>
                    <a:pt x="730" y="1708"/>
                    <a:pt x="958" y="1798"/>
                    <a:pt x="1179" y="1798"/>
                  </a:cubicBezTo>
                  <a:cubicBezTo>
                    <a:pt x="1400" y="1798"/>
                    <a:pt x="1628" y="1708"/>
                    <a:pt x="1858" y="1531"/>
                  </a:cubicBezTo>
                  <a:cubicBezTo>
                    <a:pt x="2048" y="1384"/>
                    <a:pt x="2200" y="1207"/>
                    <a:pt x="2295" y="1084"/>
                  </a:cubicBezTo>
                  <a:cubicBezTo>
                    <a:pt x="2379" y="975"/>
                    <a:pt x="2379" y="822"/>
                    <a:pt x="2295" y="713"/>
                  </a:cubicBezTo>
                  <a:cubicBezTo>
                    <a:pt x="2224" y="621"/>
                    <a:pt x="2148" y="534"/>
                    <a:pt x="2070" y="45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01" name="Google Shape;901;p51"/>
            <p:cNvSpPr/>
            <p:nvPr/>
          </p:nvSpPr>
          <p:spPr>
            <a:xfrm>
              <a:off x="6100372" y="4225216"/>
              <a:ext cx="141937" cy="142048"/>
            </a:xfrm>
            <a:custGeom>
              <a:rect b="b" l="l" r="r" t="t"/>
              <a:pathLst>
                <a:path extrusionOk="0" h="1241" w="1240">
                  <a:moveTo>
                    <a:pt x="620" y="1125"/>
                  </a:moveTo>
                  <a:cubicBezTo>
                    <a:pt x="526" y="1125"/>
                    <a:pt x="435" y="1099"/>
                    <a:pt x="356" y="1050"/>
                  </a:cubicBezTo>
                  <a:cubicBezTo>
                    <a:pt x="329" y="1033"/>
                    <a:pt x="293" y="1042"/>
                    <a:pt x="276" y="1069"/>
                  </a:cubicBezTo>
                  <a:cubicBezTo>
                    <a:pt x="259" y="1096"/>
                    <a:pt x="268" y="1132"/>
                    <a:pt x="295" y="1149"/>
                  </a:cubicBezTo>
                  <a:cubicBezTo>
                    <a:pt x="393" y="1209"/>
                    <a:pt x="505" y="1241"/>
                    <a:pt x="620" y="1241"/>
                  </a:cubicBezTo>
                  <a:cubicBezTo>
                    <a:pt x="962" y="1241"/>
                    <a:pt x="1240" y="963"/>
                    <a:pt x="1240" y="621"/>
                  </a:cubicBezTo>
                  <a:cubicBezTo>
                    <a:pt x="1240" y="279"/>
                    <a:pt x="962" y="0"/>
                    <a:pt x="620" y="0"/>
                  </a:cubicBezTo>
                  <a:cubicBezTo>
                    <a:pt x="278" y="0"/>
                    <a:pt x="0" y="279"/>
                    <a:pt x="0" y="621"/>
                  </a:cubicBezTo>
                  <a:cubicBezTo>
                    <a:pt x="0" y="739"/>
                    <a:pt x="33" y="854"/>
                    <a:pt x="97" y="954"/>
                  </a:cubicBezTo>
                  <a:cubicBezTo>
                    <a:pt x="114" y="981"/>
                    <a:pt x="150" y="989"/>
                    <a:pt x="177" y="972"/>
                  </a:cubicBezTo>
                  <a:cubicBezTo>
                    <a:pt x="204" y="954"/>
                    <a:pt x="212" y="918"/>
                    <a:pt x="195" y="891"/>
                  </a:cubicBezTo>
                  <a:cubicBezTo>
                    <a:pt x="143" y="810"/>
                    <a:pt x="116" y="717"/>
                    <a:pt x="116" y="621"/>
                  </a:cubicBezTo>
                  <a:cubicBezTo>
                    <a:pt x="116" y="343"/>
                    <a:pt x="342" y="117"/>
                    <a:pt x="620" y="117"/>
                  </a:cubicBezTo>
                  <a:cubicBezTo>
                    <a:pt x="898" y="117"/>
                    <a:pt x="1124" y="343"/>
                    <a:pt x="1124" y="621"/>
                  </a:cubicBezTo>
                  <a:cubicBezTo>
                    <a:pt x="1124" y="899"/>
                    <a:pt x="898" y="1125"/>
                    <a:pt x="620" y="112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02" name="Google Shape;902;p51"/>
            <p:cNvSpPr/>
            <p:nvPr/>
          </p:nvSpPr>
          <p:spPr>
            <a:xfrm>
              <a:off x="6270121" y="4191335"/>
              <a:ext cx="20947" cy="21404"/>
            </a:xfrm>
            <a:custGeom>
              <a:rect b="b" l="l" r="r" t="t"/>
              <a:pathLst>
                <a:path extrusionOk="0" h="187" w="183">
                  <a:moveTo>
                    <a:pt x="58" y="187"/>
                  </a:moveTo>
                  <a:cubicBezTo>
                    <a:pt x="73" y="187"/>
                    <a:pt x="88" y="181"/>
                    <a:pt x="100" y="169"/>
                  </a:cubicBezTo>
                  <a:lnTo>
                    <a:pt x="167" y="98"/>
                  </a:lnTo>
                  <a:cubicBezTo>
                    <a:pt x="189" y="75"/>
                    <a:pt x="189" y="38"/>
                    <a:pt x="165" y="16"/>
                  </a:cubicBezTo>
                  <a:cubicBezTo>
                    <a:pt x="142" y="-6"/>
                    <a:pt x="105" y="-5"/>
                    <a:pt x="83" y="18"/>
                  </a:cubicBezTo>
                  <a:lnTo>
                    <a:pt x="16" y="89"/>
                  </a:lnTo>
                  <a:cubicBezTo>
                    <a:pt x="-6" y="112"/>
                    <a:pt x="-6" y="149"/>
                    <a:pt x="18" y="171"/>
                  </a:cubicBezTo>
                  <a:cubicBezTo>
                    <a:pt x="29" y="181"/>
                    <a:pt x="43" y="187"/>
                    <a:pt x="58" y="187"/>
                  </a:cubicBezTo>
                  <a:close/>
                </a:path>
              </a:pathLst>
            </a:custGeom>
            <a:solidFill>
              <a:schemeClr val="dk2"/>
            </a:solidFill>
            <a:ln>
              <a:noFill/>
            </a:ln>
          </p:spPr>
          <p:txBody>
            <a:bodyPr anchorCtr="1" anchor="ctr" bIns="22300" lIns="90000" spcFirstLastPara="1" rIns="90000" wrap="square" tIns="223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03" name="Google Shape;903;p51"/>
            <p:cNvSpPr/>
            <p:nvPr/>
          </p:nvSpPr>
          <p:spPr>
            <a:xfrm>
              <a:off x="6288664" y="4211023"/>
              <a:ext cx="32279" cy="20603"/>
            </a:xfrm>
            <a:custGeom>
              <a:rect b="b" l="l" r="r" t="t"/>
              <a:pathLst>
                <a:path extrusionOk="0" h="180" w="282">
                  <a:moveTo>
                    <a:pt x="203" y="4"/>
                  </a:moveTo>
                  <a:lnTo>
                    <a:pt x="37" y="68"/>
                  </a:lnTo>
                  <a:cubicBezTo>
                    <a:pt x="7" y="80"/>
                    <a:pt x="-7" y="113"/>
                    <a:pt x="4" y="143"/>
                  </a:cubicBezTo>
                  <a:cubicBezTo>
                    <a:pt x="13" y="166"/>
                    <a:pt x="35" y="180"/>
                    <a:pt x="58" y="180"/>
                  </a:cubicBezTo>
                  <a:cubicBezTo>
                    <a:pt x="65" y="180"/>
                    <a:pt x="72" y="179"/>
                    <a:pt x="79" y="176"/>
                  </a:cubicBezTo>
                  <a:lnTo>
                    <a:pt x="245" y="112"/>
                  </a:lnTo>
                  <a:cubicBezTo>
                    <a:pt x="275" y="100"/>
                    <a:pt x="289" y="67"/>
                    <a:pt x="278" y="37"/>
                  </a:cubicBezTo>
                  <a:cubicBezTo>
                    <a:pt x="266" y="7"/>
                    <a:pt x="233" y="-8"/>
                    <a:pt x="203" y="4"/>
                  </a:cubicBezTo>
                  <a:close/>
                </a:path>
              </a:pathLst>
            </a:custGeom>
            <a:solidFill>
              <a:schemeClr val="dk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04" name="Google Shape;904;p51"/>
            <p:cNvSpPr/>
            <p:nvPr/>
          </p:nvSpPr>
          <p:spPr>
            <a:xfrm>
              <a:off x="6051610" y="4191335"/>
              <a:ext cx="20947" cy="21404"/>
            </a:xfrm>
            <a:custGeom>
              <a:rect b="b" l="l" r="r" t="t"/>
              <a:pathLst>
                <a:path extrusionOk="0" h="187" w="183">
                  <a:moveTo>
                    <a:pt x="83" y="169"/>
                  </a:moveTo>
                  <a:cubicBezTo>
                    <a:pt x="95" y="181"/>
                    <a:pt x="110" y="187"/>
                    <a:pt x="125" y="187"/>
                  </a:cubicBezTo>
                  <a:cubicBezTo>
                    <a:pt x="140" y="187"/>
                    <a:pt x="154" y="181"/>
                    <a:pt x="165" y="171"/>
                  </a:cubicBezTo>
                  <a:cubicBezTo>
                    <a:pt x="188" y="149"/>
                    <a:pt x="189" y="112"/>
                    <a:pt x="167" y="89"/>
                  </a:cubicBezTo>
                  <a:lnTo>
                    <a:pt x="100" y="18"/>
                  </a:lnTo>
                  <a:cubicBezTo>
                    <a:pt x="77" y="-5"/>
                    <a:pt x="41" y="-6"/>
                    <a:pt x="18" y="16"/>
                  </a:cubicBezTo>
                  <a:cubicBezTo>
                    <a:pt x="-6" y="38"/>
                    <a:pt x="-6" y="75"/>
                    <a:pt x="16" y="98"/>
                  </a:cubicBezTo>
                  <a:lnTo>
                    <a:pt x="83" y="169"/>
                  </a:lnTo>
                  <a:close/>
                </a:path>
              </a:pathLst>
            </a:custGeom>
            <a:solidFill>
              <a:schemeClr val="dk2"/>
            </a:solidFill>
            <a:ln>
              <a:noFill/>
            </a:ln>
          </p:spPr>
          <p:txBody>
            <a:bodyPr anchorCtr="1" anchor="ctr" bIns="22300" lIns="90000" spcFirstLastPara="1" rIns="90000" wrap="square" tIns="223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05" name="Google Shape;905;p51"/>
            <p:cNvSpPr/>
            <p:nvPr/>
          </p:nvSpPr>
          <p:spPr>
            <a:xfrm>
              <a:off x="6021735" y="4211023"/>
              <a:ext cx="32279" cy="20603"/>
            </a:xfrm>
            <a:custGeom>
              <a:rect b="b" l="l" r="r" t="t"/>
              <a:pathLst>
                <a:path extrusionOk="0" h="180" w="282">
                  <a:moveTo>
                    <a:pt x="224" y="180"/>
                  </a:moveTo>
                  <a:cubicBezTo>
                    <a:pt x="247" y="180"/>
                    <a:pt x="269" y="166"/>
                    <a:pt x="278" y="143"/>
                  </a:cubicBezTo>
                  <a:cubicBezTo>
                    <a:pt x="289" y="113"/>
                    <a:pt x="275" y="80"/>
                    <a:pt x="245" y="68"/>
                  </a:cubicBezTo>
                  <a:lnTo>
                    <a:pt x="79" y="4"/>
                  </a:lnTo>
                  <a:cubicBezTo>
                    <a:pt x="49" y="-8"/>
                    <a:pt x="16" y="7"/>
                    <a:pt x="4" y="37"/>
                  </a:cubicBezTo>
                  <a:cubicBezTo>
                    <a:pt x="-8" y="67"/>
                    <a:pt x="7" y="100"/>
                    <a:pt x="37" y="112"/>
                  </a:cubicBezTo>
                  <a:lnTo>
                    <a:pt x="203" y="176"/>
                  </a:lnTo>
                  <a:cubicBezTo>
                    <a:pt x="210" y="179"/>
                    <a:pt x="217" y="180"/>
                    <a:pt x="224" y="180"/>
                  </a:cubicBezTo>
                  <a:close/>
                </a:path>
              </a:pathLst>
            </a:custGeom>
            <a:solidFill>
              <a:schemeClr val="dk2"/>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906" name="Google Shape;906;p51"/>
          <p:cNvGrpSpPr/>
          <p:nvPr/>
        </p:nvGrpSpPr>
        <p:grpSpPr>
          <a:xfrm>
            <a:off x="6582492" y="4056612"/>
            <a:ext cx="453396" cy="408402"/>
            <a:chOff x="6582492" y="4056612"/>
            <a:chExt cx="453396" cy="408402"/>
          </a:xfrm>
        </p:grpSpPr>
        <p:sp>
          <p:nvSpPr>
            <p:cNvPr id="907" name="Google Shape;907;p51"/>
            <p:cNvSpPr/>
            <p:nvPr/>
          </p:nvSpPr>
          <p:spPr>
            <a:xfrm>
              <a:off x="6582492" y="4056612"/>
              <a:ext cx="453396" cy="408402"/>
            </a:xfrm>
            <a:custGeom>
              <a:rect b="b" l="l" r="r" t="t"/>
              <a:pathLst>
                <a:path extrusionOk="0" h="3568" w="3961">
                  <a:moveTo>
                    <a:pt x="3605" y="2890"/>
                  </a:moveTo>
                  <a:lnTo>
                    <a:pt x="356" y="2890"/>
                  </a:lnTo>
                  <a:cubicBezTo>
                    <a:pt x="224" y="2890"/>
                    <a:pt x="116" y="2782"/>
                    <a:pt x="116" y="2650"/>
                  </a:cubicBezTo>
                  <a:lnTo>
                    <a:pt x="116" y="2603"/>
                  </a:lnTo>
                  <a:lnTo>
                    <a:pt x="1258" y="2603"/>
                  </a:lnTo>
                  <a:cubicBezTo>
                    <a:pt x="1290" y="2603"/>
                    <a:pt x="1316" y="2577"/>
                    <a:pt x="1316" y="2545"/>
                  </a:cubicBezTo>
                  <a:cubicBezTo>
                    <a:pt x="1316" y="2513"/>
                    <a:pt x="1290" y="2487"/>
                    <a:pt x="1258" y="2487"/>
                  </a:cubicBezTo>
                  <a:lnTo>
                    <a:pt x="116" y="2487"/>
                  </a:lnTo>
                  <a:lnTo>
                    <a:pt x="116" y="356"/>
                  </a:lnTo>
                  <a:cubicBezTo>
                    <a:pt x="116" y="224"/>
                    <a:pt x="224" y="116"/>
                    <a:pt x="356" y="116"/>
                  </a:cubicBezTo>
                  <a:lnTo>
                    <a:pt x="3605" y="116"/>
                  </a:lnTo>
                  <a:cubicBezTo>
                    <a:pt x="3737" y="116"/>
                    <a:pt x="3844" y="224"/>
                    <a:pt x="3844" y="356"/>
                  </a:cubicBezTo>
                  <a:lnTo>
                    <a:pt x="3844" y="2487"/>
                  </a:lnTo>
                  <a:lnTo>
                    <a:pt x="1505" y="2487"/>
                  </a:lnTo>
                  <a:cubicBezTo>
                    <a:pt x="1473" y="2487"/>
                    <a:pt x="1447" y="2513"/>
                    <a:pt x="1447" y="2545"/>
                  </a:cubicBezTo>
                  <a:cubicBezTo>
                    <a:pt x="1447" y="2577"/>
                    <a:pt x="1473" y="2603"/>
                    <a:pt x="1505" y="2603"/>
                  </a:cubicBezTo>
                  <a:lnTo>
                    <a:pt x="3844" y="2603"/>
                  </a:lnTo>
                  <a:lnTo>
                    <a:pt x="3844" y="2650"/>
                  </a:lnTo>
                  <a:cubicBezTo>
                    <a:pt x="3844" y="2782"/>
                    <a:pt x="3737" y="2890"/>
                    <a:pt x="3605" y="2890"/>
                  </a:cubicBezTo>
                  <a:moveTo>
                    <a:pt x="2445" y="3314"/>
                  </a:moveTo>
                  <a:lnTo>
                    <a:pt x="2585" y="3451"/>
                  </a:lnTo>
                  <a:lnTo>
                    <a:pt x="1391" y="3451"/>
                  </a:lnTo>
                  <a:lnTo>
                    <a:pt x="1531" y="3314"/>
                  </a:lnTo>
                  <a:cubicBezTo>
                    <a:pt x="1543" y="3303"/>
                    <a:pt x="1549" y="3288"/>
                    <a:pt x="1549" y="3272"/>
                  </a:cubicBezTo>
                  <a:lnTo>
                    <a:pt x="1549" y="3006"/>
                  </a:lnTo>
                  <a:lnTo>
                    <a:pt x="2427" y="3006"/>
                  </a:lnTo>
                  <a:lnTo>
                    <a:pt x="2427" y="3272"/>
                  </a:lnTo>
                  <a:cubicBezTo>
                    <a:pt x="2427" y="3288"/>
                    <a:pt x="2434" y="3303"/>
                    <a:pt x="2445" y="3314"/>
                  </a:cubicBezTo>
                  <a:moveTo>
                    <a:pt x="3605" y="0"/>
                  </a:moveTo>
                  <a:lnTo>
                    <a:pt x="356" y="0"/>
                  </a:lnTo>
                  <a:cubicBezTo>
                    <a:pt x="160" y="0"/>
                    <a:pt x="0" y="160"/>
                    <a:pt x="0" y="356"/>
                  </a:cubicBezTo>
                  <a:lnTo>
                    <a:pt x="0" y="2650"/>
                  </a:lnTo>
                  <a:cubicBezTo>
                    <a:pt x="0" y="2846"/>
                    <a:pt x="160" y="3006"/>
                    <a:pt x="356" y="3006"/>
                  </a:cubicBezTo>
                  <a:lnTo>
                    <a:pt x="1433" y="3006"/>
                  </a:lnTo>
                  <a:lnTo>
                    <a:pt x="1433" y="3248"/>
                  </a:lnTo>
                  <a:lnTo>
                    <a:pt x="1225" y="3451"/>
                  </a:lnTo>
                  <a:lnTo>
                    <a:pt x="1136" y="3451"/>
                  </a:lnTo>
                  <a:cubicBezTo>
                    <a:pt x="1104" y="3451"/>
                    <a:pt x="1078" y="3477"/>
                    <a:pt x="1078" y="3509"/>
                  </a:cubicBezTo>
                  <a:cubicBezTo>
                    <a:pt x="1078" y="3542"/>
                    <a:pt x="1104" y="3568"/>
                    <a:pt x="1136" y="3568"/>
                  </a:cubicBezTo>
                  <a:lnTo>
                    <a:pt x="2830" y="3568"/>
                  </a:lnTo>
                  <a:cubicBezTo>
                    <a:pt x="2862" y="3568"/>
                    <a:pt x="2888" y="3542"/>
                    <a:pt x="2888" y="3509"/>
                  </a:cubicBezTo>
                  <a:cubicBezTo>
                    <a:pt x="2888" y="3477"/>
                    <a:pt x="2862" y="3451"/>
                    <a:pt x="2830" y="3451"/>
                  </a:cubicBezTo>
                  <a:lnTo>
                    <a:pt x="2752" y="3451"/>
                  </a:lnTo>
                  <a:lnTo>
                    <a:pt x="2543" y="3248"/>
                  </a:lnTo>
                  <a:lnTo>
                    <a:pt x="2543" y="3006"/>
                  </a:lnTo>
                  <a:lnTo>
                    <a:pt x="3605" y="3006"/>
                  </a:lnTo>
                  <a:cubicBezTo>
                    <a:pt x="3801" y="3006"/>
                    <a:pt x="3961" y="2846"/>
                    <a:pt x="3961" y="2650"/>
                  </a:cubicBezTo>
                  <a:lnTo>
                    <a:pt x="3961" y="356"/>
                  </a:lnTo>
                  <a:cubicBezTo>
                    <a:pt x="3961" y="160"/>
                    <a:pt x="3801" y="0"/>
                    <a:pt x="3605"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08" name="Google Shape;908;p51"/>
            <p:cNvSpPr/>
            <p:nvPr/>
          </p:nvSpPr>
          <p:spPr>
            <a:xfrm>
              <a:off x="6802949" y="4360970"/>
              <a:ext cx="13278" cy="16254"/>
            </a:xfrm>
            <a:custGeom>
              <a:rect b="b" l="l" r="r" t="t"/>
              <a:pathLst>
                <a:path extrusionOk="0" h="142" w="116">
                  <a:moveTo>
                    <a:pt x="58" y="0"/>
                  </a:moveTo>
                  <a:cubicBezTo>
                    <a:pt x="26" y="0"/>
                    <a:pt x="0" y="26"/>
                    <a:pt x="0" y="58"/>
                  </a:cubicBezTo>
                  <a:lnTo>
                    <a:pt x="0" y="84"/>
                  </a:lnTo>
                  <a:cubicBezTo>
                    <a:pt x="0" y="116"/>
                    <a:pt x="26" y="142"/>
                    <a:pt x="58" y="142"/>
                  </a:cubicBezTo>
                  <a:cubicBezTo>
                    <a:pt x="90" y="142"/>
                    <a:pt x="116" y="116"/>
                    <a:pt x="116" y="84"/>
                  </a:cubicBezTo>
                  <a:lnTo>
                    <a:pt x="116" y="58"/>
                  </a:lnTo>
                  <a:cubicBezTo>
                    <a:pt x="116" y="26"/>
                    <a:pt x="90" y="0"/>
                    <a:pt x="58" y="0"/>
                  </a:cubicBezTo>
                  <a:close/>
                </a:path>
              </a:pathLst>
            </a:custGeom>
            <a:solidFill>
              <a:schemeClr val="dk2"/>
            </a:solidFill>
            <a:ln>
              <a:noFill/>
            </a:ln>
          </p:spPr>
          <p:txBody>
            <a:bodyPr anchorCtr="1" anchor="ctr" bIns="6100" lIns="90000" spcFirstLastPara="1" rIns="90000" wrap="square" tIns="61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09" name="Google Shape;909;p51"/>
            <p:cNvSpPr/>
            <p:nvPr/>
          </p:nvSpPr>
          <p:spPr>
            <a:xfrm>
              <a:off x="6688714" y="4086258"/>
              <a:ext cx="240834" cy="240829"/>
            </a:xfrm>
            <a:custGeom>
              <a:rect b="b" l="l" r="r" t="t"/>
              <a:pathLst>
                <a:path extrusionOk="0" h="2104" w="2104">
                  <a:moveTo>
                    <a:pt x="365" y="1686"/>
                  </a:moveTo>
                  <a:cubicBezTo>
                    <a:pt x="379" y="1506"/>
                    <a:pt x="464" y="1341"/>
                    <a:pt x="600" y="1222"/>
                  </a:cubicBezTo>
                  <a:cubicBezTo>
                    <a:pt x="612" y="1233"/>
                    <a:pt x="624" y="1243"/>
                    <a:pt x="636" y="1252"/>
                  </a:cubicBezTo>
                  <a:cubicBezTo>
                    <a:pt x="757" y="1342"/>
                    <a:pt x="901" y="1390"/>
                    <a:pt x="1052" y="1390"/>
                  </a:cubicBezTo>
                  <a:cubicBezTo>
                    <a:pt x="1225" y="1390"/>
                    <a:pt x="1383" y="1327"/>
                    <a:pt x="1505" y="1222"/>
                  </a:cubicBezTo>
                  <a:cubicBezTo>
                    <a:pt x="1641" y="1341"/>
                    <a:pt x="1725" y="1507"/>
                    <a:pt x="1740" y="1687"/>
                  </a:cubicBezTo>
                  <a:cubicBezTo>
                    <a:pt x="1567" y="1874"/>
                    <a:pt x="1320" y="1988"/>
                    <a:pt x="1052" y="1988"/>
                  </a:cubicBezTo>
                  <a:cubicBezTo>
                    <a:pt x="781" y="1988"/>
                    <a:pt x="536" y="1871"/>
                    <a:pt x="365" y="1686"/>
                  </a:cubicBezTo>
                  <a:moveTo>
                    <a:pt x="464" y="324"/>
                  </a:moveTo>
                  <a:cubicBezTo>
                    <a:pt x="406" y="417"/>
                    <a:pt x="370" y="522"/>
                    <a:pt x="360" y="632"/>
                  </a:cubicBezTo>
                  <a:cubicBezTo>
                    <a:pt x="357" y="664"/>
                    <a:pt x="381" y="692"/>
                    <a:pt x="413" y="695"/>
                  </a:cubicBezTo>
                  <a:cubicBezTo>
                    <a:pt x="445" y="698"/>
                    <a:pt x="473" y="674"/>
                    <a:pt x="476" y="642"/>
                  </a:cubicBezTo>
                  <a:cubicBezTo>
                    <a:pt x="489" y="499"/>
                    <a:pt x="554" y="366"/>
                    <a:pt x="661" y="269"/>
                  </a:cubicBezTo>
                  <a:cubicBezTo>
                    <a:pt x="768" y="170"/>
                    <a:pt x="907" y="116"/>
                    <a:pt x="1052" y="116"/>
                  </a:cubicBezTo>
                  <a:cubicBezTo>
                    <a:pt x="1372" y="116"/>
                    <a:pt x="1631" y="376"/>
                    <a:pt x="1631" y="695"/>
                  </a:cubicBezTo>
                  <a:cubicBezTo>
                    <a:pt x="1631" y="1014"/>
                    <a:pt x="1372" y="1274"/>
                    <a:pt x="1052" y="1274"/>
                  </a:cubicBezTo>
                  <a:cubicBezTo>
                    <a:pt x="797" y="1274"/>
                    <a:pt x="575" y="1111"/>
                    <a:pt x="499" y="867"/>
                  </a:cubicBezTo>
                  <a:cubicBezTo>
                    <a:pt x="490" y="837"/>
                    <a:pt x="457" y="820"/>
                    <a:pt x="427" y="829"/>
                  </a:cubicBezTo>
                  <a:cubicBezTo>
                    <a:pt x="396" y="839"/>
                    <a:pt x="379" y="871"/>
                    <a:pt x="389" y="902"/>
                  </a:cubicBezTo>
                  <a:cubicBezTo>
                    <a:pt x="415" y="989"/>
                    <a:pt x="460" y="1070"/>
                    <a:pt x="518" y="1140"/>
                  </a:cubicBezTo>
                  <a:cubicBezTo>
                    <a:pt x="392" y="1251"/>
                    <a:pt x="305" y="1398"/>
                    <a:pt x="267" y="1561"/>
                  </a:cubicBezTo>
                  <a:cubicBezTo>
                    <a:pt x="172" y="1414"/>
                    <a:pt x="116" y="1239"/>
                    <a:pt x="116" y="1052"/>
                  </a:cubicBezTo>
                  <a:cubicBezTo>
                    <a:pt x="116" y="758"/>
                    <a:pt x="252" y="496"/>
                    <a:pt x="464" y="324"/>
                  </a:cubicBezTo>
                  <a:moveTo>
                    <a:pt x="2070" y="1319"/>
                  </a:moveTo>
                  <a:cubicBezTo>
                    <a:pt x="2078" y="1288"/>
                    <a:pt x="2059" y="1257"/>
                    <a:pt x="2028" y="1249"/>
                  </a:cubicBezTo>
                  <a:cubicBezTo>
                    <a:pt x="1997" y="1240"/>
                    <a:pt x="1966" y="1259"/>
                    <a:pt x="1958" y="1290"/>
                  </a:cubicBezTo>
                  <a:cubicBezTo>
                    <a:pt x="1932" y="1388"/>
                    <a:pt x="1891" y="1479"/>
                    <a:pt x="1838" y="1561"/>
                  </a:cubicBezTo>
                  <a:cubicBezTo>
                    <a:pt x="1800" y="1399"/>
                    <a:pt x="1713" y="1251"/>
                    <a:pt x="1586" y="1139"/>
                  </a:cubicBezTo>
                  <a:cubicBezTo>
                    <a:pt x="1687" y="1019"/>
                    <a:pt x="1747" y="864"/>
                    <a:pt x="1747" y="695"/>
                  </a:cubicBezTo>
                  <a:cubicBezTo>
                    <a:pt x="1747" y="559"/>
                    <a:pt x="1708" y="432"/>
                    <a:pt x="1640" y="324"/>
                  </a:cubicBezTo>
                  <a:cubicBezTo>
                    <a:pt x="1852" y="496"/>
                    <a:pt x="1988" y="758"/>
                    <a:pt x="1988" y="1052"/>
                  </a:cubicBezTo>
                  <a:lnTo>
                    <a:pt x="1988" y="1057"/>
                  </a:lnTo>
                  <a:cubicBezTo>
                    <a:pt x="1988" y="1089"/>
                    <a:pt x="2014" y="1115"/>
                    <a:pt x="2046" y="1115"/>
                  </a:cubicBezTo>
                  <a:lnTo>
                    <a:pt x="2046" y="1115"/>
                  </a:lnTo>
                  <a:cubicBezTo>
                    <a:pt x="2078" y="1115"/>
                    <a:pt x="2104" y="1090"/>
                    <a:pt x="2104" y="1058"/>
                  </a:cubicBezTo>
                  <a:lnTo>
                    <a:pt x="2104" y="1052"/>
                  </a:lnTo>
                  <a:cubicBezTo>
                    <a:pt x="2104" y="472"/>
                    <a:pt x="1632" y="0"/>
                    <a:pt x="1052" y="0"/>
                  </a:cubicBezTo>
                  <a:cubicBezTo>
                    <a:pt x="472" y="0"/>
                    <a:pt x="0" y="472"/>
                    <a:pt x="0" y="1052"/>
                  </a:cubicBezTo>
                  <a:cubicBezTo>
                    <a:pt x="0" y="1632"/>
                    <a:pt x="472" y="2104"/>
                    <a:pt x="1052" y="2104"/>
                  </a:cubicBezTo>
                  <a:cubicBezTo>
                    <a:pt x="1530" y="2104"/>
                    <a:pt x="1949" y="1781"/>
                    <a:pt x="2070" y="131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910" name="Google Shape;910;p51"/>
          <p:cNvGrpSpPr/>
          <p:nvPr/>
        </p:nvGrpSpPr>
        <p:grpSpPr>
          <a:xfrm>
            <a:off x="7310938" y="4034062"/>
            <a:ext cx="274830" cy="453387"/>
            <a:chOff x="7310938" y="4034062"/>
            <a:chExt cx="274830" cy="453387"/>
          </a:xfrm>
        </p:grpSpPr>
        <p:sp>
          <p:nvSpPr>
            <p:cNvPr id="911" name="Google Shape;911;p51"/>
            <p:cNvSpPr/>
            <p:nvPr/>
          </p:nvSpPr>
          <p:spPr>
            <a:xfrm>
              <a:off x="7310938" y="4034062"/>
              <a:ext cx="253883" cy="452470"/>
            </a:xfrm>
            <a:custGeom>
              <a:rect b="b" l="l" r="r" t="t"/>
              <a:pathLst>
                <a:path extrusionOk="0" h="3953" w="2218">
                  <a:moveTo>
                    <a:pt x="1549" y="221"/>
                  </a:moveTo>
                  <a:cubicBezTo>
                    <a:pt x="1529" y="266"/>
                    <a:pt x="1485" y="295"/>
                    <a:pt x="1436" y="295"/>
                  </a:cubicBezTo>
                  <a:lnTo>
                    <a:pt x="782" y="295"/>
                  </a:lnTo>
                  <a:cubicBezTo>
                    <a:pt x="733" y="295"/>
                    <a:pt x="689" y="266"/>
                    <a:pt x="670" y="221"/>
                  </a:cubicBezTo>
                  <a:lnTo>
                    <a:pt x="625" y="116"/>
                  </a:lnTo>
                  <a:lnTo>
                    <a:pt x="1593" y="116"/>
                  </a:lnTo>
                  <a:lnTo>
                    <a:pt x="1549" y="221"/>
                  </a:lnTo>
                  <a:moveTo>
                    <a:pt x="1010" y="3837"/>
                  </a:moveTo>
                  <a:lnTo>
                    <a:pt x="496" y="3837"/>
                  </a:lnTo>
                  <a:cubicBezTo>
                    <a:pt x="286" y="3837"/>
                    <a:pt x="116" y="3667"/>
                    <a:pt x="116" y="3458"/>
                  </a:cubicBezTo>
                  <a:lnTo>
                    <a:pt x="116" y="496"/>
                  </a:lnTo>
                  <a:cubicBezTo>
                    <a:pt x="116" y="287"/>
                    <a:pt x="286" y="116"/>
                    <a:pt x="496" y="116"/>
                  </a:cubicBezTo>
                  <a:lnTo>
                    <a:pt x="499" y="116"/>
                  </a:lnTo>
                  <a:lnTo>
                    <a:pt x="563" y="267"/>
                  </a:lnTo>
                  <a:cubicBezTo>
                    <a:pt x="601" y="354"/>
                    <a:pt x="686" y="411"/>
                    <a:pt x="782" y="411"/>
                  </a:cubicBezTo>
                  <a:lnTo>
                    <a:pt x="1436" y="411"/>
                  </a:lnTo>
                  <a:cubicBezTo>
                    <a:pt x="1532" y="411"/>
                    <a:pt x="1618" y="355"/>
                    <a:pt x="1655" y="267"/>
                  </a:cubicBezTo>
                  <a:lnTo>
                    <a:pt x="1719" y="116"/>
                  </a:lnTo>
                  <a:lnTo>
                    <a:pt x="1722" y="116"/>
                  </a:lnTo>
                  <a:cubicBezTo>
                    <a:pt x="1932" y="116"/>
                    <a:pt x="2102" y="287"/>
                    <a:pt x="2102" y="496"/>
                  </a:cubicBezTo>
                  <a:lnTo>
                    <a:pt x="2102" y="1780"/>
                  </a:lnTo>
                  <a:cubicBezTo>
                    <a:pt x="2102" y="1812"/>
                    <a:pt x="2128" y="1837"/>
                    <a:pt x="2160" y="1837"/>
                  </a:cubicBezTo>
                  <a:cubicBezTo>
                    <a:pt x="2192" y="1837"/>
                    <a:pt x="2218" y="1812"/>
                    <a:pt x="2218" y="1780"/>
                  </a:cubicBezTo>
                  <a:lnTo>
                    <a:pt x="2218" y="496"/>
                  </a:lnTo>
                  <a:cubicBezTo>
                    <a:pt x="2218" y="223"/>
                    <a:pt x="1996" y="0"/>
                    <a:pt x="1722" y="0"/>
                  </a:cubicBezTo>
                  <a:lnTo>
                    <a:pt x="496" y="0"/>
                  </a:lnTo>
                  <a:cubicBezTo>
                    <a:pt x="223" y="0"/>
                    <a:pt x="0" y="223"/>
                    <a:pt x="0" y="496"/>
                  </a:cubicBezTo>
                  <a:lnTo>
                    <a:pt x="0" y="3458"/>
                  </a:lnTo>
                  <a:cubicBezTo>
                    <a:pt x="0" y="3731"/>
                    <a:pt x="223" y="3953"/>
                    <a:pt x="496" y="3953"/>
                  </a:cubicBezTo>
                  <a:lnTo>
                    <a:pt x="1010" y="3953"/>
                  </a:lnTo>
                  <a:cubicBezTo>
                    <a:pt x="1042" y="3953"/>
                    <a:pt x="1068" y="3927"/>
                    <a:pt x="1068" y="3895"/>
                  </a:cubicBezTo>
                  <a:cubicBezTo>
                    <a:pt x="1068" y="3863"/>
                    <a:pt x="1042" y="3837"/>
                    <a:pt x="1010" y="383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12" name="Google Shape;912;p51"/>
            <p:cNvSpPr/>
            <p:nvPr/>
          </p:nvSpPr>
          <p:spPr>
            <a:xfrm>
              <a:off x="7362446" y="4257037"/>
              <a:ext cx="223321" cy="230413"/>
            </a:xfrm>
            <a:custGeom>
              <a:rect b="b" l="l" r="r" t="t"/>
              <a:pathLst>
                <a:path extrusionOk="0" h="2013" w="1951">
                  <a:moveTo>
                    <a:pt x="1893" y="1019"/>
                  </a:moveTo>
                  <a:cubicBezTo>
                    <a:pt x="1861" y="1019"/>
                    <a:pt x="1835" y="1045"/>
                    <a:pt x="1835" y="1077"/>
                  </a:cubicBezTo>
                  <a:lnTo>
                    <a:pt x="1835" y="1264"/>
                  </a:lnTo>
                  <a:cubicBezTo>
                    <a:pt x="1835" y="1613"/>
                    <a:pt x="1551" y="1897"/>
                    <a:pt x="1202" y="1897"/>
                  </a:cubicBezTo>
                  <a:cubicBezTo>
                    <a:pt x="900" y="1897"/>
                    <a:pt x="638" y="1682"/>
                    <a:pt x="581" y="1385"/>
                  </a:cubicBezTo>
                  <a:lnTo>
                    <a:pt x="546" y="1206"/>
                  </a:lnTo>
                  <a:cubicBezTo>
                    <a:pt x="542" y="1188"/>
                    <a:pt x="536" y="1171"/>
                    <a:pt x="526" y="1155"/>
                  </a:cubicBezTo>
                  <a:lnTo>
                    <a:pt x="132" y="500"/>
                  </a:lnTo>
                  <a:cubicBezTo>
                    <a:pt x="105" y="456"/>
                    <a:pt x="112" y="399"/>
                    <a:pt x="150" y="362"/>
                  </a:cubicBezTo>
                  <a:cubicBezTo>
                    <a:pt x="172" y="340"/>
                    <a:pt x="201" y="329"/>
                    <a:pt x="232" y="330"/>
                  </a:cubicBezTo>
                  <a:cubicBezTo>
                    <a:pt x="262" y="331"/>
                    <a:pt x="291" y="344"/>
                    <a:pt x="312" y="366"/>
                  </a:cubicBezTo>
                  <a:lnTo>
                    <a:pt x="574" y="653"/>
                  </a:lnTo>
                  <a:cubicBezTo>
                    <a:pt x="595" y="676"/>
                    <a:pt x="628" y="683"/>
                    <a:pt x="656" y="672"/>
                  </a:cubicBezTo>
                  <a:cubicBezTo>
                    <a:pt x="685" y="661"/>
                    <a:pt x="704" y="634"/>
                    <a:pt x="704" y="603"/>
                  </a:cubicBezTo>
                  <a:lnTo>
                    <a:pt x="704" y="58"/>
                  </a:lnTo>
                  <a:cubicBezTo>
                    <a:pt x="704" y="26"/>
                    <a:pt x="678" y="0"/>
                    <a:pt x="646" y="0"/>
                  </a:cubicBezTo>
                  <a:cubicBezTo>
                    <a:pt x="614" y="0"/>
                    <a:pt x="588" y="26"/>
                    <a:pt x="588" y="58"/>
                  </a:cubicBezTo>
                  <a:lnTo>
                    <a:pt x="588" y="497"/>
                  </a:lnTo>
                  <a:lnTo>
                    <a:pt x="397" y="288"/>
                  </a:lnTo>
                  <a:cubicBezTo>
                    <a:pt x="355" y="242"/>
                    <a:pt x="297" y="216"/>
                    <a:pt x="235" y="214"/>
                  </a:cubicBezTo>
                  <a:cubicBezTo>
                    <a:pt x="172" y="212"/>
                    <a:pt x="113" y="236"/>
                    <a:pt x="69" y="279"/>
                  </a:cubicBezTo>
                  <a:cubicBezTo>
                    <a:pt x="-7" y="354"/>
                    <a:pt x="-22" y="469"/>
                    <a:pt x="33" y="560"/>
                  </a:cubicBezTo>
                  <a:lnTo>
                    <a:pt x="427" y="1215"/>
                  </a:lnTo>
                  <a:cubicBezTo>
                    <a:pt x="429" y="1219"/>
                    <a:pt x="431" y="1223"/>
                    <a:pt x="432" y="1228"/>
                  </a:cubicBezTo>
                  <a:lnTo>
                    <a:pt x="467" y="1407"/>
                  </a:lnTo>
                  <a:cubicBezTo>
                    <a:pt x="535" y="1758"/>
                    <a:pt x="844" y="2013"/>
                    <a:pt x="1202" y="2013"/>
                  </a:cubicBezTo>
                  <a:cubicBezTo>
                    <a:pt x="1615" y="2013"/>
                    <a:pt x="1951" y="1677"/>
                    <a:pt x="1951" y="1264"/>
                  </a:cubicBezTo>
                  <a:lnTo>
                    <a:pt x="1951" y="1077"/>
                  </a:lnTo>
                  <a:cubicBezTo>
                    <a:pt x="1951" y="1045"/>
                    <a:pt x="1925" y="1019"/>
                    <a:pt x="1893" y="101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13" name="Google Shape;913;p51"/>
            <p:cNvSpPr/>
            <p:nvPr/>
          </p:nvSpPr>
          <p:spPr>
            <a:xfrm>
              <a:off x="7429751" y="4159171"/>
              <a:ext cx="156016" cy="199508"/>
            </a:xfrm>
            <a:custGeom>
              <a:rect b="b" l="l" r="r" t="t"/>
              <a:pathLst>
                <a:path extrusionOk="0" h="1743" w="1363">
                  <a:moveTo>
                    <a:pt x="1149" y="928"/>
                  </a:moveTo>
                  <a:cubicBezTo>
                    <a:pt x="1109" y="928"/>
                    <a:pt x="1071" y="940"/>
                    <a:pt x="1038" y="959"/>
                  </a:cubicBezTo>
                  <a:cubicBezTo>
                    <a:pt x="1008" y="877"/>
                    <a:pt x="930" y="819"/>
                    <a:pt x="837" y="819"/>
                  </a:cubicBezTo>
                  <a:cubicBezTo>
                    <a:pt x="794" y="819"/>
                    <a:pt x="753" y="832"/>
                    <a:pt x="719" y="854"/>
                  </a:cubicBezTo>
                  <a:cubicBezTo>
                    <a:pt x="685" y="782"/>
                    <a:pt x="611" y="732"/>
                    <a:pt x="526" y="732"/>
                  </a:cubicBezTo>
                  <a:cubicBezTo>
                    <a:pt x="490" y="732"/>
                    <a:pt x="457" y="740"/>
                    <a:pt x="428" y="755"/>
                  </a:cubicBezTo>
                  <a:lnTo>
                    <a:pt x="428" y="214"/>
                  </a:lnTo>
                  <a:cubicBezTo>
                    <a:pt x="428" y="96"/>
                    <a:pt x="332" y="0"/>
                    <a:pt x="214" y="0"/>
                  </a:cubicBezTo>
                  <a:cubicBezTo>
                    <a:pt x="96" y="0"/>
                    <a:pt x="0" y="96"/>
                    <a:pt x="0" y="214"/>
                  </a:cubicBezTo>
                  <a:lnTo>
                    <a:pt x="0" y="666"/>
                  </a:lnTo>
                  <a:cubicBezTo>
                    <a:pt x="0" y="698"/>
                    <a:pt x="26" y="724"/>
                    <a:pt x="58" y="724"/>
                  </a:cubicBezTo>
                  <a:cubicBezTo>
                    <a:pt x="90" y="724"/>
                    <a:pt x="116" y="698"/>
                    <a:pt x="116" y="666"/>
                  </a:cubicBezTo>
                  <a:lnTo>
                    <a:pt x="116" y="214"/>
                  </a:lnTo>
                  <a:cubicBezTo>
                    <a:pt x="116" y="160"/>
                    <a:pt x="160" y="116"/>
                    <a:pt x="214" y="116"/>
                  </a:cubicBezTo>
                  <a:cubicBezTo>
                    <a:pt x="268" y="116"/>
                    <a:pt x="312" y="160"/>
                    <a:pt x="312" y="214"/>
                  </a:cubicBezTo>
                  <a:lnTo>
                    <a:pt x="312" y="1183"/>
                  </a:lnTo>
                  <a:cubicBezTo>
                    <a:pt x="312" y="1215"/>
                    <a:pt x="338" y="1241"/>
                    <a:pt x="370" y="1241"/>
                  </a:cubicBezTo>
                  <a:cubicBezTo>
                    <a:pt x="402" y="1241"/>
                    <a:pt x="428" y="1215"/>
                    <a:pt x="428" y="1183"/>
                  </a:cubicBezTo>
                  <a:lnTo>
                    <a:pt x="428" y="945"/>
                  </a:lnTo>
                  <a:cubicBezTo>
                    <a:pt x="428" y="891"/>
                    <a:pt x="472" y="847"/>
                    <a:pt x="526" y="847"/>
                  </a:cubicBezTo>
                  <a:cubicBezTo>
                    <a:pt x="580" y="847"/>
                    <a:pt x="624" y="891"/>
                    <a:pt x="624" y="945"/>
                  </a:cubicBezTo>
                  <a:lnTo>
                    <a:pt x="624" y="1270"/>
                  </a:lnTo>
                  <a:cubicBezTo>
                    <a:pt x="624" y="1302"/>
                    <a:pt x="650" y="1328"/>
                    <a:pt x="682" y="1328"/>
                  </a:cubicBezTo>
                  <a:cubicBezTo>
                    <a:pt x="714" y="1328"/>
                    <a:pt x="740" y="1302"/>
                    <a:pt x="740" y="1270"/>
                  </a:cubicBezTo>
                  <a:lnTo>
                    <a:pt x="740" y="1032"/>
                  </a:lnTo>
                  <a:cubicBezTo>
                    <a:pt x="740" y="978"/>
                    <a:pt x="783" y="935"/>
                    <a:pt x="838" y="935"/>
                  </a:cubicBezTo>
                  <a:cubicBezTo>
                    <a:pt x="892" y="935"/>
                    <a:pt x="935" y="978"/>
                    <a:pt x="935" y="1032"/>
                  </a:cubicBezTo>
                  <a:lnTo>
                    <a:pt x="935" y="1380"/>
                  </a:lnTo>
                  <a:cubicBezTo>
                    <a:pt x="935" y="1412"/>
                    <a:pt x="961" y="1437"/>
                    <a:pt x="993" y="1437"/>
                  </a:cubicBezTo>
                  <a:cubicBezTo>
                    <a:pt x="1025" y="1437"/>
                    <a:pt x="1051" y="1412"/>
                    <a:pt x="1051" y="1380"/>
                  </a:cubicBezTo>
                  <a:lnTo>
                    <a:pt x="1051" y="1142"/>
                  </a:lnTo>
                  <a:cubicBezTo>
                    <a:pt x="1051" y="1088"/>
                    <a:pt x="1095" y="1044"/>
                    <a:pt x="1149" y="1044"/>
                  </a:cubicBezTo>
                  <a:cubicBezTo>
                    <a:pt x="1203" y="1044"/>
                    <a:pt x="1247" y="1088"/>
                    <a:pt x="1247" y="1142"/>
                  </a:cubicBezTo>
                  <a:lnTo>
                    <a:pt x="1247" y="1685"/>
                  </a:lnTo>
                  <a:cubicBezTo>
                    <a:pt x="1247" y="1717"/>
                    <a:pt x="1273" y="1743"/>
                    <a:pt x="1305" y="1743"/>
                  </a:cubicBezTo>
                  <a:cubicBezTo>
                    <a:pt x="1337" y="1743"/>
                    <a:pt x="1363" y="1717"/>
                    <a:pt x="1363" y="1685"/>
                  </a:cubicBezTo>
                  <a:lnTo>
                    <a:pt x="1363" y="1142"/>
                  </a:lnTo>
                  <a:cubicBezTo>
                    <a:pt x="1363" y="1024"/>
                    <a:pt x="1267" y="928"/>
                    <a:pt x="1149" y="9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14" name="Google Shape;914;p51"/>
            <p:cNvSpPr/>
            <p:nvPr/>
          </p:nvSpPr>
          <p:spPr>
            <a:xfrm>
              <a:off x="7501062" y="4125748"/>
              <a:ext cx="31134" cy="60322"/>
            </a:xfrm>
            <a:custGeom>
              <a:rect b="b" l="l" r="r" t="t"/>
              <a:pathLst>
                <a:path extrusionOk="0" h="527" w="272">
                  <a:moveTo>
                    <a:pt x="214" y="527"/>
                  </a:moveTo>
                  <a:cubicBezTo>
                    <a:pt x="246" y="527"/>
                    <a:pt x="272" y="501"/>
                    <a:pt x="272" y="469"/>
                  </a:cubicBezTo>
                  <a:cubicBezTo>
                    <a:pt x="272" y="303"/>
                    <a:pt x="211" y="143"/>
                    <a:pt x="101" y="19"/>
                  </a:cubicBezTo>
                  <a:cubicBezTo>
                    <a:pt x="79" y="-5"/>
                    <a:pt x="43" y="-7"/>
                    <a:pt x="19" y="14"/>
                  </a:cubicBezTo>
                  <a:cubicBezTo>
                    <a:pt x="-5" y="35"/>
                    <a:pt x="-7" y="72"/>
                    <a:pt x="14" y="96"/>
                  </a:cubicBezTo>
                  <a:cubicBezTo>
                    <a:pt x="106" y="199"/>
                    <a:pt x="157" y="331"/>
                    <a:pt x="157" y="469"/>
                  </a:cubicBezTo>
                  <a:cubicBezTo>
                    <a:pt x="157" y="501"/>
                    <a:pt x="182" y="527"/>
                    <a:pt x="214" y="52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15" name="Google Shape;915;p51"/>
            <p:cNvSpPr/>
            <p:nvPr/>
          </p:nvSpPr>
          <p:spPr>
            <a:xfrm>
              <a:off x="7377327" y="4101939"/>
              <a:ext cx="114351" cy="84130"/>
            </a:xfrm>
            <a:custGeom>
              <a:rect b="b" l="l" r="r" t="t"/>
              <a:pathLst>
                <a:path extrusionOk="0" h="735" w="999">
                  <a:moveTo>
                    <a:pt x="916" y="170"/>
                  </a:moveTo>
                  <a:cubicBezTo>
                    <a:pt x="945" y="183"/>
                    <a:pt x="979" y="171"/>
                    <a:pt x="993" y="142"/>
                  </a:cubicBezTo>
                  <a:cubicBezTo>
                    <a:pt x="1007" y="113"/>
                    <a:pt x="994" y="79"/>
                    <a:pt x="966" y="65"/>
                  </a:cubicBezTo>
                  <a:cubicBezTo>
                    <a:pt x="875" y="22"/>
                    <a:pt x="778" y="0"/>
                    <a:pt x="677" y="0"/>
                  </a:cubicBezTo>
                  <a:cubicBezTo>
                    <a:pt x="304" y="0"/>
                    <a:pt x="0" y="304"/>
                    <a:pt x="0" y="677"/>
                  </a:cubicBezTo>
                  <a:cubicBezTo>
                    <a:pt x="0" y="709"/>
                    <a:pt x="26" y="735"/>
                    <a:pt x="58" y="735"/>
                  </a:cubicBezTo>
                  <a:cubicBezTo>
                    <a:pt x="90" y="735"/>
                    <a:pt x="116" y="709"/>
                    <a:pt x="116" y="677"/>
                  </a:cubicBezTo>
                  <a:cubicBezTo>
                    <a:pt x="116" y="367"/>
                    <a:pt x="368" y="116"/>
                    <a:pt x="677" y="116"/>
                  </a:cubicBezTo>
                  <a:cubicBezTo>
                    <a:pt x="760" y="116"/>
                    <a:pt x="841" y="134"/>
                    <a:pt x="916" y="17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16" name="Google Shape;916;p51"/>
            <p:cNvSpPr/>
            <p:nvPr/>
          </p:nvSpPr>
          <p:spPr>
            <a:xfrm>
              <a:off x="7406515" y="4131013"/>
              <a:ext cx="96608" cy="55056"/>
            </a:xfrm>
            <a:custGeom>
              <a:rect b="b" l="l" r="r" t="t"/>
              <a:pathLst>
                <a:path extrusionOk="0" h="481" w="844">
                  <a:moveTo>
                    <a:pt x="57" y="481"/>
                  </a:moveTo>
                  <a:cubicBezTo>
                    <a:pt x="89" y="481"/>
                    <a:pt x="115" y="455"/>
                    <a:pt x="115" y="423"/>
                  </a:cubicBezTo>
                  <a:cubicBezTo>
                    <a:pt x="115" y="254"/>
                    <a:pt x="253" y="116"/>
                    <a:pt x="422" y="116"/>
                  </a:cubicBezTo>
                  <a:cubicBezTo>
                    <a:pt x="591" y="116"/>
                    <a:pt x="728" y="254"/>
                    <a:pt x="728" y="423"/>
                  </a:cubicBezTo>
                  <a:cubicBezTo>
                    <a:pt x="728" y="455"/>
                    <a:pt x="754" y="481"/>
                    <a:pt x="786" y="481"/>
                  </a:cubicBezTo>
                  <a:cubicBezTo>
                    <a:pt x="818" y="481"/>
                    <a:pt x="844" y="455"/>
                    <a:pt x="844" y="423"/>
                  </a:cubicBezTo>
                  <a:cubicBezTo>
                    <a:pt x="844" y="190"/>
                    <a:pt x="655" y="0"/>
                    <a:pt x="422" y="0"/>
                  </a:cubicBezTo>
                  <a:cubicBezTo>
                    <a:pt x="189" y="0"/>
                    <a:pt x="0" y="190"/>
                    <a:pt x="0" y="423"/>
                  </a:cubicBezTo>
                  <a:cubicBezTo>
                    <a:pt x="0" y="455"/>
                    <a:pt x="25" y="481"/>
                    <a:pt x="57" y="48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917" name="Google Shape;917;p51"/>
          <p:cNvGrpSpPr/>
          <p:nvPr/>
        </p:nvGrpSpPr>
        <p:grpSpPr>
          <a:xfrm>
            <a:off x="7221656" y="2783780"/>
            <a:ext cx="453394" cy="360099"/>
            <a:chOff x="7221656" y="2783780"/>
            <a:chExt cx="453394" cy="360099"/>
          </a:xfrm>
        </p:grpSpPr>
        <p:sp>
          <p:nvSpPr>
            <p:cNvPr id="918" name="Google Shape;918;p51"/>
            <p:cNvSpPr/>
            <p:nvPr/>
          </p:nvSpPr>
          <p:spPr>
            <a:xfrm>
              <a:off x="7342873" y="2783780"/>
              <a:ext cx="332177" cy="360099"/>
            </a:xfrm>
            <a:custGeom>
              <a:rect b="b" l="l" r="r" t="t"/>
              <a:pathLst>
                <a:path extrusionOk="0" h="3146" w="2902">
                  <a:moveTo>
                    <a:pt x="2272" y="0"/>
                  </a:moveTo>
                  <a:lnTo>
                    <a:pt x="1940" y="0"/>
                  </a:lnTo>
                  <a:cubicBezTo>
                    <a:pt x="1908" y="0"/>
                    <a:pt x="1882" y="26"/>
                    <a:pt x="1882" y="58"/>
                  </a:cubicBezTo>
                  <a:cubicBezTo>
                    <a:pt x="1882" y="90"/>
                    <a:pt x="1908" y="116"/>
                    <a:pt x="1940" y="116"/>
                  </a:cubicBezTo>
                  <a:lnTo>
                    <a:pt x="2272" y="116"/>
                  </a:lnTo>
                  <a:cubicBezTo>
                    <a:pt x="2555" y="116"/>
                    <a:pt x="2786" y="347"/>
                    <a:pt x="2786" y="630"/>
                  </a:cubicBezTo>
                  <a:lnTo>
                    <a:pt x="2786" y="2119"/>
                  </a:lnTo>
                  <a:cubicBezTo>
                    <a:pt x="2786" y="2402"/>
                    <a:pt x="2555" y="2633"/>
                    <a:pt x="2272" y="2633"/>
                  </a:cubicBezTo>
                  <a:lnTo>
                    <a:pt x="2059" y="2633"/>
                  </a:lnTo>
                  <a:cubicBezTo>
                    <a:pt x="2027" y="2633"/>
                    <a:pt x="2001" y="2659"/>
                    <a:pt x="2001" y="2691"/>
                  </a:cubicBezTo>
                  <a:lnTo>
                    <a:pt x="2001" y="3005"/>
                  </a:lnTo>
                  <a:lnTo>
                    <a:pt x="1646" y="2650"/>
                  </a:lnTo>
                  <a:cubicBezTo>
                    <a:pt x="1635" y="2639"/>
                    <a:pt x="1620" y="2633"/>
                    <a:pt x="1605" y="2633"/>
                  </a:cubicBezTo>
                  <a:lnTo>
                    <a:pt x="58" y="2633"/>
                  </a:lnTo>
                  <a:cubicBezTo>
                    <a:pt x="26" y="2633"/>
                    <a:pt x="0" y="2659"/>
                    <a:pt x="0" y="2691"/>
                  </a:cubicBezTo>
                  <a:cubicBezTo>
                    <a:pt x="0" y="2723"/>
                    <a:pt x="26" y="2749"/>
                    <a:pt x="58" y="2749"/>
                  </a:cubicBezTo>
                  <a:lnTo>
                    <a:pt x="1581" y="2749"/>
                  </a:lnTo>
                  <a:lnTo>
                    <a:pt x="1950" y="3118"/>
                  </a:lnTo>
                  <a:cubicBezTo>
                    <a:pt x="1968" y="3136"/>
                    <a:pt x="1993" y="3146"/>
                    <a:pt x="2019" y="3146"/>
                  </a:cubicBezTo>
                  <a:cubicBezTo>
                    <a:pt x="2032" y="3146"/>
                    <a:pt x="2044" y="3144"/>
                    <a:pt x="2057" y="3139"/>
                  </a:cubicBezTo>
                  <a:cubicBezTo>
                    <a:pt x="2093" y="3124"/>
                    <a:pt x="2117" y="3088"/>
                    <a:pt x="2117" y="3048"/>
                  </a:cubicBezTo>
                  <a:lnTo>
                    <a:pt x="2117" y="2749"/>
                  </a:lnTo>
                  <a:lnTo>
                    <a:pt x="2272" y="2749"/>
                  </a:lnTo>
                  <a:cubicBezTo>
                    <a:pt x="2619" y="2749"/>
                    <a:pt x="2902" y="2466"/>
                    <a:pt x="2902" y="2119"/>
                  </a:cubicBezTo>
                  <a:lnTo>
                    <a:pt x="2902" y="630"/>
                  </a:lnTo>
                  <a:cubicBezTo>
                    <a:pt x="2902" y="283"/>
                    <a:pt x="2619" y="0"/>
                    <a:pt x="2272"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19" name="Google Shape;919;p51"/>
            <p:cNvSpPr/>
            <p:nvPr/>
          </p:nvSpPr>
          <p:spPr>
            <a:xfrm>
              <a:off x="7221656" y="2783780"/>
              <a:ext cx="321647" cy="314657"/>
            </a:xfrm>
            <a:custGeom>
              <a:rect b="b" l="l" r="r" t="t"/>
              <a:pathLst>
                <a:path extrusionOk="0" h="2749" w="2810">
                  <a:moveTo>
                    <a:pt x="869" y="2633"/>
                  </a:moveTo>
                  <a:lnTo>
                    <a:pt x="630" y="2633"/>
                  </a:lnTo>
                  <a:cubicBezTo>
                    <a:pt x="347" y="2633"/>
                    <a:pt x="117" y="2402"/>
                    <a:pt x="117" y="2119"/>
                  </a:cubicBezTo>
                  <a:lnTo>
                    <a:pt x="117" y="630"/>
                  </a:lnTo>
                  <a:cubicBezTo>
                    <a:pt x="117" y="347"/>
                    <a:pt x="347" y="116"/>
                    <a:pt x="630" y="116"/>
                  </a:cubicBezTo>
                  <a:lnTo>
                    <a:pt x="2752" y="116"/>
                  </a:lnTo>
                  <a:cubicBezTo>
                    <a:pt x="2784" y="116"/>
                    <a:pt x="2810" y="90"/>
                    <a:pt x="2810" y="58"/>
                  </a:cubicBezTo>
                  <a:cubicBezTo>
                    <a:pt x="2810" y="26"/>
                    <a:pt x="2784" y="0"/>
                    <a:pt x="2752" y="0"/>
                  </a:cubicBezTo>
                  <a:lnTo>
                    <a:pt x="630" y="0"/>
                  </a:lnTo>
                  <a:cubicBezTo>
                    <a:pt x="283" y="0"/>
                    <a:pt x="0" y="283"/>
                    <a:pt x="0" y="630"/>
                  </a:cubicBezTo>
                  <a:lnTo>
                    <a:pt x="0" y="2119"/>
                  </a:lnTo>
                  <a:cubicBezTo>
                    <a:pt x="0" y="2466"/>
                    <a:pt x="283" y="2749"/>
                    <a:pt x="630" y="2749"/>
                  </a:cubicBezTo>
                  <a:lnTo>
                    <a:pt x="869" y="2749"/>
                  </a:lnTo>
                  <a:cubicBezTo>
                    <a:pt x="901" y="2749"/>
                    <a:pt x="927" y="2723"/>
                    <a:pt x="927" y="2691"/>
                  </a:cubicBezTo>
                  <a:cubicBezTo>
                    <a:pt x="927" y="2659"/>
                    <a:pt x="901" y="2633"/>
                    <a:pt x="869" y="263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20" name="Google Shape;920;p51"/>
            <p:cNvSpPr/>
            <p:nvPr/>
          </p:nvSpPr>
          <p:spPr>
            <a:xfrm>
              <a:off x="7377670" y="2814113"/>
              <a:ext cx="141364" cy="192411"/>
            </a:xfrm>
            <a:custGeom>
              <a:rect b="b" l="l" r="r" t="t"/>
              <a:pathLst>
                <a:path extrusionOk="0" h="1681" w="1235">
                  <a:moveTo>
                    <a:pt x="1065" y="1042"/>
                  </a:moveTo>
                  <a:cubicBezTo>
                    <a:pt x="1183" y="918"/>
                    <a:pt x="1243" y="755"/>
                    <a:pt x="1234" y="584"/>
                  </a:cubicBezTo>
                  <a:cubicBezTo>
                    <a:pt x="1217" y="263"/>
                    <a:pt x="952" y="6"/>
                    <a:pt x="630" y="0"/>
                  </a:cubicBezTo>
                  <a:cubicBezTo>
                    <a:pt x="626" y="0"/>
                    <a:pt x="622" y="0"/>
                    <a:pt x="618" y="0"/>
                  </a:cubicBezTo>
                  <a:cubicBezTo>
                    <a:pt x="311" y="0"/>
                    <a:pt x="48" y="228"/>
                    <a:pt x="6" y="531"/>
                  </a:cubicBezTo>
                  <a:cubicBezTo>
                    <a:pt x="2" y="559"/>
                    <a:pt x="0" y="588"/>
                    <a:pt x="0" y="617"/>
                  </a:cubicBezTo>
                  <a:cubicBezTo>
                    <a:pt x="0" y="722"/>
                    <a:pt x="85" y="807"/>
                    <a:pt x="190" y="807"/>
                  </a:cubicBezTo>
                  <a:cubicBezTo>
                    <a:pt x="295" y="807"/>
                    <a:pt x="380" y="722"/>
                    <a:pt x="380" y="617"/>
                  </a:cubicBezTo>
                  <a:cubicBezTo>
                    <a:pt x="380" y="606"/>
                    <a:pt x="381" y="595"/>
                    <a:pt x="382" y="584"/>
                  </a:cubicBezTo>
                  <a:cubicBezTo>
                    <a:pt x="399" y="467"/>
                    <a:pt x="500" y="379"/>
                    <a:pt x="618" y="379"/>
                  </a:cubicBezTo>
                  <a:cubicBezTo>
                    <a:pt x="619" y="379"/>
                    <a:pt x="621" y="380"/>
                    <a:pt x="623" y="380"/>
                  </a:cubicBezTo>
                  <a:cubicBezTo>
                    <a:pt x="634" y="380"/>
                    <a:pt x="645" y="381"/>
                    <a:pt x="656" y="383"/>
                  </a:cubicBezTo>
                  <a:cubicBezTo>
                    <a:pt x="687" y="388"/>
                    <a:pt x="717" y="366"/>
                    <a:pt x="723" y="335"/>
                  </a:cubicBezTo>
                  <a:cubicBezTo>
                    <a:pt x="728" y="303"/>
                    <a:pt x="706" y="273"/>
                    <a:pt x="675" y="268"/>
                  </a:cubicBezTo>
                  <a:cubicBezTo>
                    <a:pt x="658" y="265"/>
                    <a:pt x="641" y="264"/>
                    <a:pt x="625" y="263"/>
                  </a:cubicBezTo>
                  <a:cubicBezTo>
                    <a:pt x="446" y="260"/>
                    <a:pt x="292" y="392"/>
                    <a:pt x="267" y="568"/>
                  </a:cubicBezTo>
                  <a:cubicBezTo>
                    <a:pt x="265" y="584"/>
                    <a:pt x="264" y="600"/>
                    <a:pt x="264" y="617"/>
                  </a:cubicBezTo>
                  <a:cubicBezTo>
                    <a:pt x="264" y="658"/>
                    <a:pt x="231" y="691"/>
                    <a:pt x="190" y="691"/>
                  </a:cubicBezTo>
                  <a:cubicBezTo>
                    <a:pt x="150" y="691"/>
                    <a:pt x="117" y="658"/>
                    <a:pt x="117" y="617"/>
                  </a:cubicBezTo>
                  <a:cubicBezTo>
                    <a:pt x="117" y="594"/>
                    <a:pt x="118" y="570"/>
                    <a:pt x="121" y="547"/>
                  </a:cubicBezTo>
                  <a:cubicBezTo>
                    <a:pt x="156" y="301"/>
                    <a:pt x="369" y="116"/>
                    <a:pt x="618" y="116"/>
                  </a:cubicBezTo>
                  <a:cubicBezTo>
                    <a:pt x="621" y="116"/>
                    <a:pt x="624" y="116"/>
                    <a:pt x="628" y="116"/>
                  </a:cubicBezTo>
                  <a:cubicBezTo>
                    <a:pt x="889" y="121"/>
                    <a:pt x="1104" y="330"/>
                    <a:pt x="1118" y="590"/>
                  </a:cubicBezTo>
                  <a:cubicBezTo>
                    <a:pt x="1125" y="729"/>
                    <a:pt x="1076" y="861"/>
                    <a:pt x="981" y="962"/>
                  </a:cubicBezTo>
                  <a:cubicBezTo>
                    <a:pt x="915" y="1032"/>
                    <a:pt x="830" y="1081"/>
                    <a:pt x="736" y="1104"/>
                  </a:cubicBezTo>
                  <a:cubicBezTo>
                    <a:pt x="710" y="1110"/>
                    <a:pt x="691" y="1133"/>
                    <a:pt x="691" y="1160"/>
                  </a:cubicBezTo>
                  <a:lnTo>
                    <a:pt x="691" y="1491"/>
                  </a:lnTo>
                  <a:cubicBezTo>
                    <a:pt x="691" y="1532"/>
                    <a:pt x="658" y="1565"/>
                    <a:pt x="618" y="1565"/>
                  </a:cubicBezTo>
                  <a:cubicBezTo>
                    <a:pt x="577" y="1565"/>
                    <a:pt x="544" y="1532"/>
                    <a:pt x="544" y="1491"/>
                  </a:cubicBezTo>
                  <a:lnTo>
                    <a:pt x="544" y="1044"/>
                  </a:lnTo>
                  <a:cubicBezTo>
                    <a:pt x="544" y="1004"/>
                    <a:pt x="577" y="971"/>
                    <a:pt x="618" y="971"/>
                  </a:cubicBezTo>
                  <a:cubicBezTo>
                    <a:pt x="715" y="971"/>
                    <a:pt x="807" y="932"/>
                    <a:pt x="874" y="861"/>
                  </a:cubicBezTo>
                  <a:cubicBezTo>
                    <a:pt x="942" y="789"/>
                    <a:pt x="976" y="696"/>
                    <a:pt x="971" y="598"/>
                  </a:cubicBezTo>
                  <a:cubicBezTo>
                    <a:pt x="968" y="542"/>
                    <a:pt x="951" y="487"/>
                    <a:pt x="923" y="439"/>
                  </a:cubicBezTo>
                  <a:cubicBezTo>
                    <a:pt x="907" y="411"/>
                    <a:pt x="871" y="402"/>
                    <a:pt x="843" y="418"/>
                  </a:cubicBezTo>
                  <a:cubicBezTo>
                    <a:pt x="816" y="434"/>
                    <a:pt x="806" y="470"/>
                    <a:pt x="823" y="497"/>
                  </a:cubicBezTo>
                  <a:cubicBezTo>
                    <a:pt x="842" y="530"/>
                    <a:pt x="853" y="566"/>
                    <a:pt x="855" y="604"/>
                  </a:cubicBezTo>
                  <a:cubicBezTo>
                    <a:pt x="858" y="670"/>
                    <a:pt x="835" y="733"/>
                    <a:pt x="790" y="780"/>
                  </a:cubicBezTo>
                  <a:cubicBezTo>
                    <a:pt x="744" y="828"/>
                    <a:pt x="683" y="855"/>
                    <a:pt x="618" y="855"/>
                  </a:cubicBezTo>
                  <a:cubicBezTo>
                    <a:pt x="513" y="855"/>
                    <a:pt x="428" y="940"/>
                    <a:pt x="428" y="1044"/>
                  </a:cubicBezTo>
                  <a:lnTo>
                    <a:pt x="428" y="1491"/>
                  </a:lnTo>
                  <a:cubicBezTo>
                    <a:pt x="428" y="1596"/>
                    <a:pt x="513" y="1681"/>
                    <a:pt x="618" y="1681"/>
                  </a:cubicBezTo>
                  <a:cubicBezTo>
                    <a:pt x="722" y="1681"/>
                    <a:pt x="807" y="1596"/>
                    <a:pt x="807" y="1491"/>
                  </a:cubicBezTo>
                  <a:lnTo>
                    <a:pt x="807" y="1204"/>
                  </a:lnTo>
                  <a:cubicBezTo>
                    <a:pt x="906" y="1172"/>
                    <a:pt x="994" y="1117"/>
                    <a:pt x="1065" y="104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21" name="Google Shape;921;p51"/>
            <p:cNvSpPr/>
            <p:nvPr/>
          </p:nvSpPr>
          <p:spPr>
            <a:xfrm>
              <a:off x="7427347" y="3016255"/>
              <a:ext cx="43497" cy="54141"/>
            </a:xfrm>
            <a:custGeom>
              <a:rect b="b" l="l" r="r" t="t"/>
              <a:pathLst>
                <a:path extrusionOk="0" h="473" w="380">
                  <a:moveTo>
                    <a:pt x="264" y="283"/>
                  </a:moveTo>
                  <a:cubicBezTo>
                    <a:pt x="264" y="324"/>
                    <a:pt x="231" y="357"/>
                    <a:pt x="190" y="357"/>
                  </a:cubicBezTo>
                  <a:cubicBezTo>
                    <a:pt x="150" y="357"/>
                    <a:pt x="117" y="324"/>
                    <a:pt x="117" y="283"/>
                  </a:cubicBezTo>
                  <a:lnTo>
                    <a:pt x="117" y="190"/>
                  </a:lnTo>
                  <a:cubicBezTo>
                    <a:pt x="117" y="149"/>
                    <a:pt x="150" y="116"/>
                    <a:pt x="190" y="116"/>
                  </a:cubicBezTo>
                  <a:cubicBezTo>
                    <a:pt x="231" y="116"/>
                    <a:pt x="264" y="149"/>
                    <a:pt x="264" y="190"/>
                  </a:cubicBezTo>
                  <a:lnTo>
                    <a:pt x="264" y="283"/>
                  </a:lnTo>
                  <a:moveTo>
                    <a:pt x="190" y="0"/>
                  </a:moveTo>
                  <a:cubicBezTo>
                    <a:pt x="86" y="0"/>
                    <a:pt x="0" y="85"/>
                    <a:pt x="0" y="190"/>
                  </a:cubicBezTo>
                  <a:lnTo>
                    <a:pt x="0" y="283"/>
                  </a:lnTo>
                  <a:cubicBezTo>
                    <a:pt x="0" y="388"/>
                    <a:pt x="86" y="473"/>
                    <a:pt x="190" y="473"/>
                  </a:cubicBezTo>
                  <a:cubicBezTo>
                    <a:pt x="295" y="473"/>
                    <a:pt x="380" y="388"/>
                    <a:pt x="380" y="283"/>
                  </a:cubicBezTo>
                  <a:lnTo>
                    <a:pt x="380" y="190"/>
                  </a:lnTo>
                  <a:cubicBezTo>
                    <a:pt x="380" y="85"/>
                    <a:pt x="295" y="0"/>
                    <a:pt x="19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922" name="Google Shape;922;p51"/>
          <p:cNvSpPr/>
          <p:nvPr/>
        </p:nvSpPr>
        <p:spPr>
          <a:xfrm>
            <a:off x="6582492" y="2781148"/>
            <a:ext cx="453396" cy="365364"/>
          </a:xfrm>
          <a:custGeom>
            <a:rect b="b" l="l" r="r" t="t"/>
            <a:pathLst>
              <a:path extrusionOk="0" h="3192" w="3961">
                <a:moveTo>
                  <a:pt x="2465" y="2182"/>
                </a:moveTo>
                <a:lnTo>
                  <a:pt x="2465" y="3003"/>
                </a:lnTo>
                <a:cubicBezTo>
                  <a:pt x="2465" y="3044"/>
                  <a:pt x="2431" y="3077"/>
                  <a:pt x="2391" y="3077"/>
                </a:cubicBezTo>
                <a:lnTo>
                  <a:pt x="1570" y="3077"/>
                </a:lnTo>
                <a:cubicBezTo>
                  <a:pt x="1529" y="3077"/>
                  <a:pt x="1496" y="3044"/>
                  <a:pt x="1496" y="3003"/>
                </a:cubicBezTo>
                <a:lnTo>
                  <a:pt x="1496" y="2182"/>
                </a:lnTo>
                <a:cubicBezTo>
                  <a:pt x="1496" y="2141"/>
                  <a:pt x="1529" y="2108"/>
                  <a:pt x="1570" y="2108"/>
                </a:cubicBezTo>
                <a:lnTo>
                  <a:pt x="2391" y="2108"/>
                </a:lnTo>
                <a:cubicBezTo>
                  <a:pt x="2431" y="2108"/>
                  <a:pt x="2465" y="2141"/>
                  <a:pt x="2465" y="2182"/>
                </a:cubicBezTo>
                <a:moveTo>
                  <a:pt x="3771" y="1993"/>
                </a:moveTo>
                <a:lnTo>
                  <a:pt x="3418" y="1993"/>
                </a:lnTo>
                <a:lnTo>
                  <a:pt x="3418" y="1712"/>
                </a:lnTo>
                <a:cubicBezTo>
                  <a:pt x="3418" y="1645"/>
                  <a:pt x="3364" y="1591"/>
                  <a:pt x="3297" y="1591"/>
                </a:cubicBezTo>
                <a:lnTo>
                  <a:pt x="2038" y="1591"/>
                </a:lnTo>
                <a:lnTo>
                  <a:pt x="2038" y="1289"/>
                </a:lnTo>
                <a:lnTo>
                  <a:pt x="3068" y="1289"/>
                </a:lnTo>
                <a:cubicBezTo>
                  <a:pt x="3184" y="1289"/>
                  <a:pt x="3279" y="1194"/>
                  <a:pt x="3279" y="1078"/>
                </a:cubicBezTo>
                <a:lnTo>
                  <a:pt x="3279" y="211"/>
                </a:lnTo>
                <a:cubicBezTo>
                  <a:pt x="3279" y="95"/>
                  <a:pt x="3184" y="0"/>
                  <a:pt x="3068" y="0"/>
                </a:cubicBezTo>
                <a:lnTo>
                  <a:pt x="1388" y="0"/>
                </a:lnTo>
                <a:cubicBezTo>
                  <a:pt x="1356" y="0"/>
                  <a:pt x="1331" y="26"/>
                  <a:pt x="1331" y="58"/>
                </a:cubicBezTo>
                <a:cubicBezTo>
                  <a:pt x="1331" y="90"/>
                  <a:pt x="1356" y="116"/>
                  <a:pt x="1388" y="116"/>
                </a:cubicBezTo>
                <a:lnTo>
                  <a:pt x="3068" y="116"/>
                </a:lnTo>
                <a:cubicBezTo>
                  <a:pt x="3120" y="116"/>
                  <a:pt x="3163" y="158"/>
                  <a:pt x="3163" y="211"/>
                </a:cubicBezTo>
                <a:lnTo>
                  <a:pt x="3163" y="1078"/>
                </a:lnTo>
                <a:cubicBezTo>
                  <a:pt x="3163" y="1131"/>
                  <a:pt x="3120" y="1173"/>
                  <a:pt x="3068" y="1173"/>
                </a:cubicBezTo>
                <a:lnTo>
                  <a:pt x="893" y="1173"/>
                </a:lnTo>
                <a:cubicBezTo>
                  <a:pt x="840" y="1173"/>
                  <a:pt x="798" y="1131"/>
                  <a:pt x="798" y="1078"/>
                </a:cubicBezTo>
                <a:lnTo>
                  <a:pt x="798" y="211"/>
                </a:lnTo>
                <a:cubicBezTo>
                  <a:pt x="798" y="158"/>
                  <a:pt x="840" y="116"/>
                  <a:pt x="893" y="116"/>
                </a:cubicBezTo>
                <a:lnTo>
                  <a:pt x="1142" y="116"/>
                </a:lnTo>
                <a:cubicBezTo>
                  <a:pt x="1174" y="116"/>
                  <a:pt x="1200" y="90"/>
                  <a:pt x="1200" y="58"/>
                </a:cubicBezTo>
                <a:cubicBezTo>
                  <a:pt x="1200" y="26"/>
                  <a:pt x="1174" y="0"/>
                  <a:pt x="1142" y="0"/>
                </a:cubicBezTo>
                <a:lnTo>
                  <a:pt x="893" y="0"/>
                </a:lnTo>
                <a:cubicBezTo>
                  <a:pt x="776" y="0"/>
                  <a:pt x="682" y="95"/>
                  <a:pt x="682" y="211"/>
                </a:cubicBezTo>
                <a:lnTo>
                  <a:pt x="682" y="1078"/>
                </a:lnTo>
                <a:cubicBezTo>
                  <a:pt x="682" y="1194"/>
                  <a:pt x="776" y="1289"/>
                  <a:pt x="893" y="1289"/>
                </a:cubicBezTo>
                <a:lnTo>
                  <a:pt x="1923" y="1289"/>
                </a:lnTo>
                <a:lnTo>
                  <a:pt x="1923" y="1591"/>
                </a:lnTo>
                <a:lnTo>
                  <a:pt x="663" y="1591"/>
                </a:lnTo>
                <a:cubicBezTo>
                  <a:pt x="597" y="1591"/>
                  <a:pt x="542" y="1645"/>
                  <a:pt x="542" y="1712"/>
                </a:cubicBezTo>
                <a:lnTo>
                  <a:pt x="542" y="1993"/>
                </a:lnTo>
                <a:lnTo>
                  <a:pt x="190" y="1993"/>
                </a:lnTo>
                <a:cubicBezTo>
                  <a:pt x="85" y="1993"/>
                  <a:pt x="0" y="2078"/>
                  <a:pt x="0" y="2182"/>
                </a:cubicBezTo>
                <a:lnTo>
                  <a:pt x="0" y="2263"/>
                </a:lnTo>
                <a:cubicBezTo>
                  <a:pt x="0" y="2295"/>
                  <a:pt x="26" y="2321"/>
                  <a:pt x="58" y="2321"/>
                </a:cubicBezTo>
                <a:cubicBezTo>
                  <a:pt x="90" y="2321"/>
                  <a:pt x="116" y="2295"/>
                  <a:pt x="116" y="2263"/>
                </a:cubicBezTo>
                <a:lnTo>
                  <a:pt x="116" y="2182"/>
                </a:lnTo>
                <a:cubicBezTo>
                  <a:pt x="116" y="2141"/>
                  <a:pt x="149" y="2108"/>
                  <a:pt x="190" y="2108"/>
                </a:cubicBezTo>
                <a:lnTo>
                  <a:pt x="1010" y="2108"/>
                </a:lnTo>
                <a:cubicBezTo>
                  <a:pt x="1051" y="2108"/>
                  <a:pt x="1084" y="2141"/>
                  <a:pt x="1084" y="2182"/>
                </a:cubicBezTo>
                <a:lnTo>
                  <a:pt x="1084" y="3003"/>
                </a:lnTo>
                <a:cubicBezTo>
                  <a:pt x="1084" y="3044"/>
                  <a:pt x="1051" y="3077"/>
                  <a:pt x="1010" y="3077"/>
                </a:cubicBezTo>
                <a:lnTo>
                  <a:pt x="190" y="3077"/>
                </a:lnTo>
                <a:cubicBezTo>
                  <a:pt x="149" y="3077"/>
                  <a:pt x="116" y="3044"/>
                  <a:pt x="116" y="3003"/>
                </a:cubicBezTo>
                <a:lnTo>
                  <a:pt x="116" y="2510"/>
                </a:lnTo>
                <a:cubicBezTo>
                  <a:pt x="116" y="2478"/>
                  <a:pt x="90" y="2452"/>
                  <a:pt x="58" y="2452"/>
                </a:cubicBezTo>
                <a:cubicBezTo>
                  <a:pt x="26" y="2452"/>
                  <a:pt x="0" y="2478"/>
                  <a:pt x="0" y="2510"/>
                </a:cubicBezTo>
                <a:lnTo>
                  <a:pt x="0" y="3003"/>
                </a:lnTo>
                <a:cubicBezTo>
                  <a:pt x="0" y="3107"/>
                  <a:pt x="85" y="3192"/>
                  <a:pt x="190" y="3192"/>
                </a:cubicBezTo>
                <a:lnTo>
                  <a:pt x="1010" y="3192"/>
                </a:lnTo>
                <a:cubicBezTo>
                  <a:pt x="1115" y="3192"/>
                  <a:pt x="1200" y="3107"/>
                  <a:pt x="1200" y="3003"/>
                </a:cubicBezTo>
                <a:lnTo>
                  <a:pt x="1200" y="2182"/>
                </a:lnTo>
                <a:cubicBezTo>
                  <a:pt x="1200" y="2078"/>
                  <a:pt x="1115" y="1993"/>
                  <a:pt x="1010" y="1993"/>
                </a:cubicBezTo>
                <a:lnTo>
                  <a:pt x="658" y="1993"/>
                </a:lnTo>
                <a:lnTo>
                  <a:pt x="658" y="1712"/>
                </a:lnTo>
                <a:cubicBezTo>
                  <a:pt x="658" y="1709"/>
                  <a:pt x="660" y="1706"/>
                  <a:pt x="663" y="1706"/>
                </a:cubicBezTo>
                <a:lnTo>
                  <a:pt x="1923" y="1706"/>
                </a:lnTo>
                <a:lnTo>
                  <a:pt x="1923" y="1993"/>
                </a:lnTo>
                <a:lnTo>
                  <a:pt x="1570" y="1993"/>
                </a:lnTo>
                <a:cubicBezTo>
                  <a:pt x="1465" y="1993"/>
                  <a:pt x="1380" y="2078"/>
                  <a:pt x="1380" y="2182"/>
                </a:cubicBezTo>
                <a:lnTo>
                  <a:pt x="1380" y="3003"/>
                </a:lnTo>
                <a:cubicBezTo>
                  <a:pt x="1380" y="3107"/>
                  <a:pt x="1465" y="3192"/>
                  <a:pt x="1570" y="3192"/>
                </a:cubicBezTo>
                <a:lnTo>
                  <a:pt x="2391" y="3192"/>
                </a:lnTo>
                <a:cubicBezTo>
                  <a:pt x="2495" y="3192"/>
                  <a:pt x="2580" y="3107"/>
                  <a:pt x="2580" y="3003"/>
                </a:cubicBezTo>
                <a:lnTo>
                  <a:pt x="2580" y="2182"/>
                </a:lnTo>
                <a:cubicBezTo>
                  <a:pt x="2580" y="2078"/>
                  <a:pt x="2495" y="1993"/>
                  <a:pt x="2391" y="1993"/>
                </a:cubicBezTo>
                <a:lnTo>
                  <a:pt x="2038" y="1993"/>
                </a:lnTo>
                <a:lnTo>
                  <a:pt x="2038" y="1706"/>
                </a:lnTo>
                <a:lnTo>
                  <a:pt x="3297" y="1706"/>
                </a:lnTo>
                <a:cubicBezTo>
                  <a:pt x="3300" y="1706"/>
                  <a:pt x="3303" y="1709"/>
                  <a:pt x="3303" y="1712"/>
                </a:cubicBezTo>
                <a:lnTo>
                  <a:pt x="3303" y="1993"/>
                </a:lnTo>
                <a:lnTo>
                  <a:pt x="2950" y="1993"/>
                </a:lnTo>
                <a:cubicBezTo>
                  <a:pt x="2846" y="1993"/>
                  <a:pt x="2761" y="2078"/>
                  <a:pt x="2761" y="2182"/>
                </a:cubicBezTo>
                <a:lnTo>
                  <a:pt x="2761" y="2616"/>
                </a:lnTo>
                <a:cubicBezTo>
                  <a:pt x="2761" y="2648"/>
                  <a:pt x="2787" y="2674"/>
                  <a:pt x="2819" y="2674"/>
                </a:cubicBezTo>
                <a:cubicBezTo>
                  <a:pt x="2850" y="2674"/>
                  <a:pt x="2876" y="2648"/>
                  <a:pt x="2876" y="2616"/>
                </a:cubicBezTo>
                <a:lnTo>
                  <a:pt x="2876" y="2182"/>
                </a:lnTo>
                <a:cubicBezTo>
                  <a:pt x="2876" y="2141"/>
                  <a:pt x="2910" y="2108"/>
                  <a:pt x="2950" y="2108"/>
                </a:cubicBezTo>
                <a:lnTo>
                  <a:pt x="3771" y="2108"/>
                </a:lnTo>
                <a:cubicBezTo>
                  <a:pt x="3812" y="2108"/>
                  <a:pt x="3845" y="2141"/>
                  <a:pt x="3845" y="2182"/>
                </a:cubicBezTo>
                <a:lnTo>
                  <a:pt x="3845" y="3003"/>
                </a:lnTo>
                <a:cubicBezTo>
                  <a:pt x="3845" y="3044"/>
                  <a:pt x="3812" y="3077"/>
                  <a:pt x="3771" y="3077"/>
                </a:cubicBezTo>
                <a:lnTo>
                  <a:pt x="2950" y="3077"/>
                </a:lnTo>
                <a:cubicBezTo>
                  <a:pt x="2910" y="3077"/>
                  <a:pt x="2876" y="3044"/>
                  <a:pt x="2876" y="3003"/>
                </a:cubicBezTo>
                <a:lnTo>
                  <a:pt x="2876" y="2863"/>
                </a:lnTo>
                <a:cubicBezTo>
                  <a:pt x="2876" y="2831"/>
                  <a:pt x="2850" y="2805"/>
                  <a:pt x="2819" y="2805"/>
                </a:cubicBezTo>
                <a:cubicBezTo>
                  <a:pt x="2787" y="2805"/>
                  <a:pt x="2761" y="2831"/>
                  <a:pt x="2761" y="2863"/>
                </a:cubicBezTo>
                <a:lnTo>
                  <a:pt x="2761" y="3003"/>
                </a:lnTo>
                <a:cubicBezTo>
                  <a:pt x="2761" y="3107"/>
                  <a:pt x="2846" y="3192"/>
                  <a:pt x="2950" y="3192"/>
                </a:cubicBezTo>
                <a:lnTo>
                  <a:pt x="3771" y="3192"/>
                </a:lnTo>
                <a:cubicBezTo>
                  <a:pt x="3876" y="3192"/>
                  <a:pt x="3961" y="3107"/>
                  <a:pt x="3961" y="3003"/>
                </a:cubicBezTo>
                <a:lnTo>
                  <a:pt x="3961" y="2182"/>
                </a:lnTo>
                <a:cubicBezTo>
                  <a:pt x="3961" y="2078"/>
                  <a:pt x="3876" y="1993"/>
                  <a:pt x="3771" y="199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nvGrpSpPr>
          <p:cNvPr id="923" name="Google Shape;923;p51"/>
          <p:cNvGrpSpPr/>
          <p:nvPr/>
        </p:nvGrpSpPr>
        <p:grpSpPr>
          <a:xfrm>
            <a:off x="5943328" y="2785955"/>
            <a:ext cx="453281" cy="355749"/>
            <a:chOff x="5943328" y="2785955"/>
            <a:chExt cx="453281" cy="355749"/>
          </a:xfrm>
        </p:grpSpPr>
        <p:sp>
          <p:nvSpPr>
            <p:cNvPr id="924" name="Google Shape;924;p51"/>
            <p:cNvSpPr/>
            <p:nvPr/>
          </p:nvSpPr>
          <p:spPr>
            <a:xfrm>
              <a:off x="5943328" y="2785955"/>
              <a:ext cx="453281" cy="355749"/>
            </a:xfrm>
            <a:custGeom>
              <a:rect b="b" l="l" r="r" t="t"/>
              <a:pathLst>
                <a:path extrusionOk="0" h="3108" w="3960">
                  <a:moveTo>
                    <a:pt x="3634" y="2992"/>
                  </a:moveTo>
                  <a:lnTo>
                    <a:pt x="326" y="2992"/>
                  </a:lnTo>
                  <a:cubicBezTo>
                    <a:pt x="210" y="2992"/>
                    <a:pt x="116" y="2898"/>
                    <a:pt x="116" y="2782"/>
                  </a:cubicBezTo>
                  <a:lnTo>
                    <a:pt x="116" y="624"/>
                  </a:lnTo>
                  <a:lnTo>
                    <a:pt x="3844" y="624"/>
                  </a:lnTo>
                  <a:lnTo>
                    <a:pt x="3844" y="2782"/>
                  </a:lnTo>
                  <a:cubicBezTo>
                    <a:pt x="3844" y="2898"/>
                    <a:pt x="3750" y="2992"/>
                    <a:pt x="3634" y="2992"/>
                  </a:cubicBezTo>
                  <a:moveTo>
                    <a:pt x="326" y="116"/>
                  </a:moveTo>
                  <a:lnTo>
                    <a:pt x="3634" y="116"/>
                  </a:lnTo>
                  <a:cubicBezTo>
                    <a:pt x="3750" y="116"/>
                    <a:pt x="3844" y="210"/>
                    <a:pt x="3844" y="326"/>
                  </a:cubicBezTo>
                  <a:lnTo>
                    <a:pt x="3844" y="508"/>
                  </a:lnTo>
                  <a:lnTo>
                    <a:pt x="116" y="508"/>
                  </a:lnTo>
                  <a:lnTo>
                    <a:pt x="116" y="326"/>
                  </a:lnTo>
                  <a:cubicBezTo>
                    <a:pt x="116" y="210"/>
                    <a:pt x="210" y="116"/>
                    <a:pt x="326" y="116"/>
                  </a:cubicBezTo>
                  <a:moveTo>
                    <a:pt x="3634" y="0"/>
                  </a:moveTo>
                  <a:lnTo>
                    <a:pt x="326" y="0"/>
                  </a:lnTo>
                  <a:cubicBezTo>
                    <a:pt x="146" y="0"/>
                    <a:pt x="0" y="146"/>
                    <a:pt x="0" y="326"/>
                  </a:cubicBezTo>
                  <a:lnTo>
                    <a:pt x="0" y="2782"/>
                  </a:lnTo>
                  <a:cubicBezTo>
                    <a:pt x="0" y="2962"/>
                    <a:pt x="146" y="3108"/>
                    <a:pt x="326" y="3108"/>
                  </a:cubicBezTo>
                  <a:lnTo>
                    <a:pt x="3634" y="3108"/>
                  </a:lnTo>
                  <a:cubicBezTo>
                    <a:pt x="3814" y="3108"/>
                    <a:pt x="3960" y="2962"/>
                    <a:pt x="3960" y="2782"/>
                  </a:cubicBezTo>
                  <a:lnTo>
                    <a:pt x="3960" y="326"/>
                  </a:lnTo>
                  <a:cubicBezTo>
                    <a:pt x="3960" y="146"/>
                    <a:pt x="3814" y="0"/>
                    <a:pt x="363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25" name="Google Shape;925;p51"/>
            <p:cNvSpPr/>
            <p:nvPr/>
          </p:nvSpPr>
          <p:spPr>
            <a:xfrm>
              <a:off x="5986366" y="2816517"/>
              <a:ext cx="17742" cy="13278"/>
            </a:xfrm>
            <a:custGeom>
              <a:rect b="b" l="l" r="r" t="t"/>
              <a:pathLst>
                <a:path extrusionOk="0" h="116" w="155">
                  <a:moveTo>
                    <a:pt x="58" y="116"/>
                  </a:moveTo>
                  <a:lnTo>
                    <a:pt x="97" y="116"/>
                  </a:lnTo>
                  <a:cubicBezTo>
                    <a:pt x="129" y="116"/>
                    <a:pt x="155" y="90"/>
                    <a:pt x="155" y="58"/>
                  </a:cubicBezTo>
                  <a:cubicBezTo>
                    <a:pt x="155" y="26"/>
                    <a:pt x="129" y="0"/>
                    <a:pt x="97"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26" name="Google Shape;926;p51"/>
            <p:cNvSpPr/>
            <p:nvPr/>
          </p:nvSpPr>
          <p:spPr>
            <a:xfrm>
              <a:off x="6029175" y="2816517"/>
              <a:ext cx="17857" cy="13278"/>
            </a:xfrm>
            <a:custGeom>
              <a:rect b="b" l="l" r="r" t="t"/>
              <a:pathLst>
                <a:path extrusionOk="0" h="116" w="156">
                  <a:moveTo>
                    <a:pt x="58" y="116"/>
                  </a:moveTo>
                  <a:lnTo>
                    <a:pt x="98" y="116"/>
                  </a:lnTo>
                  <a:cubicBezTo>
                    <a:pt x="130" y="116"/>
                    <a:pt x="156" y="90"/>
                    <a:pt x="156" y="58"/>
                  </a:cubicBezTo>
                  <a:cubicBezTo>
                    <a:pt x="156" y="26"/>
                    <a:pt x="130" y="0"/>
                    <a:pt x="98"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27" name="Google Shape;927;p51"/>
            <p:cNvSpPr/>
            <p:nvPr/>
          </p:nvSpPr>
          <p:spPr>
            <a:xfrm>
              <a:off x="6071985" y="2816517"/>
              <a:ext cx="17857" cy="13278"/>
            </a:xfrm>
            <a:custGeom>
              <a:rect b="b" l="l" r="r" t="t"/>
              <a:pathLst>
                <a:path extrusionOk="0" h="116" w="156">
                  <a:moveTo>
                    <a:pt x="58" y="116"/>
                  </a:moveTo>
                  <a:lnTo>
                    <a:pt x="98" y="116"/>
                  </a:lnTo>
                  <a:cubicBezTo>
                    <a:pt x="130" y="116"/>
                    <a:pt x="156" y="90"/>
                    <a:pt x="156" y="58"/>
                  </a:cubicBezTo>
                  <a:cubicBezTo>
                    <a:pt x="156" y="26"/>
                    <a:pt x="130" y="0"/>
                    <a:pt x="98"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28" name="Google Shape;928;p51"/>
            <p:cNvSpPr/>
            <p:nvPr/>
          </p:nvSpPr>
          <p:spPr>
            <a:xfrm>
              <a:off x="5975263" y="2882333"/>
              <a:ext cx="205121" cy="143536"/>
            </a:xfrm>
            <a:custGeom>
              <a:rect b="b" l="l" r="r" t="t"/>
              <a:pathLst>
                <a:path extrusionOk="0" h="1254" w="1792">
                  <a:moveTo>
                    <a:pt x="1545" y="1138"/>
                  </a:moveTo>
                  <a:lnTo>
                    <a:pt x="247" y="1138"/>
                  </a:lnTo>
                  <a:lnTo>
                    <a:pt x="896" y="697"/>
                  </a:lnTo>
                  <a:lnTo>
                    <a:pt x="1545" y="1138"/>
                  </a:lnTo>
                  <a:moveTo>
                    <a:pt x="247" y="116"/>
                  </a:moveTo>
                  <a:lnTo>
                    <a:pt x="1545" y="116"/>
                  </a:lnTo>
                  <a:lnTo>
                    <a:pt x="896" y="557"/>
                  </a:lnTo>
                  <a:lnTo>
                    <a:pt x="247" y="116"/>
                  </a:lnTo>
                  <a:moveTo>
                    <a:pt x="1676" y="1086"/>
                  </a:moveTo>
                  <a:lnTo>
                    <a:pt x="999" y="627"/>
                  </a:lnTo>
                  <a:lnTo>
                    <a:pt x="1676" y="167"/>
                  </a:lnTo>
                  <a:lnTo>
                    <a:pt x="1676" y="1086"/>
                  </a:lnTo>
                  <a:moveTo>
                    <a:pt x="87" y="1254"/>
                  </a:moveTo>
                  <a:lnTo>
                    <a:pt x="1705" y="1254"/>
                  </a:lnTo>
                  <a:cubicBezTo>
                    <a:pt x="1753" y="1254"/>
                    <a:pt x="1792" y="1215"/>
                    <a:pt x="1792" y="1167"/>
                  </a:cubicBezTo>
                  <a:lnTo>
                    <a:pt x="1792" y="87"/>
                  </a:lnTo>
                  <a:cubicBezTo>
                    <a:pt x="1792" y="39"/>
                    <a:pt x="1753" y="0"/>
                    <a:pt x="1705" y="0"/>
                  </a:cubicBezTo>
                  <a:lnTo>
                    <a:pt x="87" y="0"/>
                  </a:lnTo>
                  <a:cubicBezTo>
                    <a:pt x="39" y="0"/>
                    <a:pt x="0" y="39"/>
                    <a:pt x="0" y="87"/>
                  </a:cubicBezTo>
                  <a:lnTo>
                    <a:pt x="0" y="589"/>
                  </a:lnTo>
                  <a:cubicBezTo>
                    <a:pt x="0" y="621"/>
                    <a:pt x="26" y="647"/>
                    <a:pt x="58" y="647"/>
                  </a:cubicBezTo>
                  <a:cubicBezTo>
                    <a:pt x="90" y="647"/>
                    <a:pt x="116" y="621"/>
                    <a:pt x="116" y="589"/>
                  </a:cubicBezTo>
                  <a:lnTo>
                    <a:pt x="116" y="167"/>
                  </a:lnTo>
                  <a:lnTo>
                    <a:pt x="792" y="627"/>
                  </a:lnTo>
                  <a:lnTo>
                    <a:pt x="116" y="1086"/>
                  </a:lnTo>
                  <a:lnTo>
                    <a:pt x="116" y="836"/>
                  </a:lnTo>
                  <a:cubicBezTo>
                    <a:pt x="116" y="804"/>
                    <a:pt x="90" y="778"/>
                    <a:pt x="58" y="778"/>
                  </a:cubicBezTo>
                  <a:cubicBezTo>
                    <a:pt x="26" y="778"/>
                    <a:pt x="0" y="804"/>
                    <a:pt x="0" y="836"/>
                  </a:cubicBezTo>
                  <a:lnTo>
                    <a:pt x="0" y="1167"/>
                  </a:lnTo>
                  <a:cubicBezTo>
                    <a:pt x="0" y="1215"/>
                    <a:pt x="39" y="1254"/>
                    <a:pt x="87" y="125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29" name="Google Shape;929;p51"/>
            <p:cNvSpPr/>
            <p:nvPr/>
          </p:nvSpPr>
          <p:spPr>
            <a:xfrm>
              <a:off x="5973889" y="3055402"/>
              <a:ext cx="394904" cy="47044"/>
            </a:xfrm>
            <a:custGeom>
              <a:rect b="b" l="l" r="r" t="t"/>
              <a:pathLst>
                <a:path extrusionOk="0" h="411" w="3450">
                  <a:moveTo>
                    <a:pt x="3334" y="0"/>
                  </a:moveTo>
                  <a:lnTo>
                    <a:pt x="3015" y="0"/>
                  </a:lnTo>
                  <a:cubicBezTo>
                    <a:pt x="2983" y="0"/>
                    <a:pt x="2957" y="26"/>
                    <a:pt x="2957" y="58"/>
                  </a:cubicBezTo>
                  <a:cubicBezTo>
                    <a:pt x="2957" y="90"/>
                    <a:pt x="2983" y="116"/>
                    <a:pt x="3015" y="116"/>
                  </a:cubicBezTo>
                  <a:lnTo>
                    <a:pt x="3334" y="116"/>
                  </a:lnTo>
                  <a:lnTo>
                    <a:pt x="3334" y="295"/>
                  </a:lnTo>
                  <a:lnTo>
                    <a:pt x="116" y="295"/>
                  </a:lnTo>
                  <a:lnTo>
                    <a:pt x="116" y="116"/>
                  </a:lnTo>
                  <a:lnTo>
                    <a:pt x="2767" y="116"/>
                  </a:lnTo>
                  <a:cubicBezTo>
                    <a:pt x="2799" y="116"/>
                    <a:pt x="2825" y="90"/>
                    <a:pt x="2825" y="58"/>
                  </a:cubicBezTo>
                  <a:cubicBezTo>
                    <a:pt x="2825" y="26"/>
                    <a:pt x="2799" y="0"/>
                    <a:pt x="2767" y="0"/>
                  </a:cubicBezTo>
                  <a:lnTo>
                    <a:pt x="116" y="0"/>
                  </a:lnTo>
                  <a:cubicBezTo>
                    <a:pt x="52" y="0"/>
                    <a:pt x="0" y="52"/>
                    <a:pt x="0" y="116"/>
                  </a:cubicBezTo>
                  <a:lnTo>
                    <a:pt x="0" y="295"/>
                  </a:lnTo>
                  <a:cubicBezTo>
                    <a:pt x="0" y="359"/>
                    <a:pt x="52" y="411"/>
                    <a:pt x="116" y="411"/>
                  </a:cubicBezTo>
                  <a:lnTo>
                    <a:pt x="3334" y="411"/>
                  </a:lnTo>
                  <a:cubicBezTo>
                    <a:pt x="3398" y="411"/>
                    <a:pt x="3450" y="359"/>
                    <a:pt x="3450" y="295"/>
                  </a:cubicBezTo>
                  <a:lnTo>
                    <a:pt x="3450" y="116"/>
                  </a:lnTo>
                  <a:cubicBezTo>
                    <a:pt x="3450" y="52"/>
                    <a:pt x="3398" y="0"/>
                    <a:pt x="333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30" name="Google Shape;930;p51"/>
            <p:cNvSpPr/>
            <p:nvPr/>
          </p:nvSpPr>
          <p:spPr>
            <a:xfrm>
              <a:off x="6201100" y="2889659"/>
              <a:ext cx="31478" cy="13278"/>
            </a:xfrm>
            <a:custGeom>
              <a:rect b="b" l="l" r="r" t="t"/>
              <a:pathLst>
                <a:path extrusionOk="0" h="116" w="275">
                  <a:moveTo>
                    <a:pt x="59" y="116"/>
                  </a:moveTo>
                  <a:lnTo>
                    <a:pt x="217" y="116"/>
                  </a:lnTo>
                  <a:cubicBezTo>
                    <a:pt x="249" y="116"/>
                    <a:pt x="275" y="90"/>
                    <a:pt x="275" y="58"/>
                  </a:cubicBezTo>
                  <a:cubicBezTo>
                    <a:pt x="275" y="26"/>
                    <a:pt x="249" y="0"/>
                    <a:pt x="217" y="0"/>
                  </a:cubicBezTo>
                  <a:lnTo>
                    <a:pt x="59" y="0"/>
                  </a:lnTo>
                  <a:cubicBezTo>
                    <a:pt x="26" y="0"/>
                    <a:pt x="0" y="26"/>
                    <a:pt x="0" y="58"/>
                  </a:cubicBezTo>
                  <a:cubicBezTo>
                    <a:pt x="0" y="90"/>
                    <a:pt x="26" y="116"/>
                    <a:pt x="59"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31" name="Google Shape;931;p51"/>
            <p:cNvSpPr/>
            <p:nvPr/>
          </p:nvSpPr>
          <p:spPr>
            <a:xfrm>
              <a:off x="6247343" y="2889659"/>
              <a:ext cx="104735" cy="13278"/>
            </a:xfrm>
            <a:custGeom>
              <a:rect b="b" l="l" r="r" t="t"/>
              <a:pathLst>
                <a:path extrusionOk="0" h="116" w="915">
                  <a:moveTo>
                    <a:pt x="58" y="116"/>
                  </a:moveTo>
                  <a:lnTo>
                    <a:pt x="857" y="116"/>
                  </a:lnTo>
                  <a:cubicBezTo>
                    <a:pt x="889" y="116"/>
                    <a:pt x="915" y="90"/>
                    <a:pt x="915" y="58"/>
                  </a:cubicBezTo>
                  <a:cubicBezTo>
                    <a:pt x="915" y="26"/>
                    <a:pt x="889" y="0"/>
                    <a:pt x="857"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32" name="Google Shape;932;p51"/>
            <p:cNvSpPr/>
            <p:nvPr/>
          </p:nvSpPr>
          <p:spPr>
            <a:xfrm>
              <a:off x="6201100" y="2922853"/>
              <a:ext cx="150979" cy="13278"/>
            </a:xfrm>
            <a:custGeom>
              <a:rect b="b" l="l" r="r" t="t"/>
              <a:pathLst>
                <a:path extrusionOk="0" h="116" w="1319">
                  <a:moveTo>
                    <a:pt x="59" y="116"/>
                  </a:moveTo>
                  <a:lnTo>
                    <a:pt x="1261" y="116"/>
                  </a:lnTo>
                  <a:cubicBezTo>
                    <a:pt x="1293" y="116"/>
                    <a:pt x="1319" y="90"/>
                    <a:pt x="1319" y="58"/>
                  </a:cubicBezTo>
                  <a:cubicBezTo>
                    <a:pt x="1319" y="26"/>
                    <a:pt x="1293" y="0"/>
                    <a:pt x="1261" y="0"/>
                  </a:cubicBezTo>
                  <a:lnTo>
                    <a:pt x="59" y="0"/>
                  </a:lnTo>
                  <a:cubicBezTo>
                    <a:pt x="26" y="0"/>
                    <a:pt x="0" y="26"/>
                    <a:pt x="0" y="58"/>
                  </a:cubicBezTo>
                  <a:cubicBezTo>
                    <a:pt x="0" y="90"/>
                    <a:pt x="26" y="116"/>
                    <a:pt x="59"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33" name="Google Shape;933;p51"/>
            <p:cNvSpPr/>
            <p:nvPr/>
          </p:nvSpPr>
          <p:spPr>
            <a:xfrm>
              <a:off x="6201100" y="2956162"/>
              <a:ext cx="150979" cy="13278"/>
            </a:xfrm>
            <a:custGeom>
              <a:rect b="b" l="l" r="r" t="t"/>
              <a:pathLst>
                <a:path extrusionOk="0" h="116" w="1319">
                  <a:moveTo>
                    <a:pt x="59" y="116"/>
                  </a:moveTo>
                  <a:lnTo>
                    <a:pt x="1261" y="116"/>
                  </a:lnTo>
                  <a:cubicBezTo>
                    <a:pt x="1293" y="116"/>
                    <a:pt x="1319" y="90"/>
                    <a:pt x="1319" y="58"/>
                  </a:cubicBezTo>
                  <a:cubicBezTo>
                    <a:pt x="1319" y="26"/>
                    <a:pt x="1293" y="0"/>
                    <a:pt x="1261" y="0"/>
                  </a:cubicBezTo>
                  <a:lnTo>
                    <a:pt x="59" y="0"/>
                  </a:lnTo>
                  <a:cubicBezTo>
                    <a:pt x="26" y="0"/>
                    <a:pt x="0" y="26"/>
                    <a:pt x="0" y="58"/>
                  </a:cubicBezTo>
                  <a:cubicBezTo>
                    <a:pt x="0" y="90"/>
                    <a:pt x="26" y="116"/>
                    <a:pt x="59"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34" name="Google Shape;934;p51"/>
            <p:cNvSpPr/>
            <p:nvPr/>
          </p:nvSpPr>
          <p:spPr>
            <a:xfrm>
              <a:off x="6201100" y="2989356"/>
              <a:ext cx="150979" cy="13278"/>
            </a:xfrm>
            <a:custGeom>
              <a:rect b="b" l="l" r="r" t="t"/>
              <a:pathLst>
                <a:path extrusionOk="0" h="116" w="1319">
                  <a:moveTo>
                    <a:pt x="59" y="116"/>
                  </a:moveTo>
                  <a:lnTo>
                    <a:pt x="1261" y="116"/>
                  </a:lnTo>
                  <a:cubicBezTo>
                    <a:pt x="1293" y="116"/>
                    <a:pt x="1319" y="90"/>
                    <a:pt x="1319" y="58"/>
                  </a:cubicBezTo>
                  <a:cubicBezTo>
                    <a:pt x="1319" y="26"/>
                    <a:pt x="1293" y="0"/>
                    <a:pt x="1261" y="0"/>
                  </a:cubicBezTo>
                  <a:lnTo>
                    <a:pt x="59" y="0"/>
                  </a:lnTo>
                  <a:cubicBezTo>
                    <a:pt x="26" y="0"/>
                    <a:pt x="0" y="26"/>
                    <a:pt x="0" y="58"/>
                  </a:cubicBezTo>
                  <a:cubicBezTo>
                    <a:pt x="0" y="90"/>
                    <a:pt x="26" y="116"/>
                    <a:pt x="59"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35" name="Google Shape;935;p51"/>
            <p:cNvSpPr/>
            <p:nvPr/>
          </p:nvSpPr>
          <p:spPr>
            <a:xfrm>
              <a:off x="6201100" y="3022551"/>
              <a:ext cx="150979" cy="13278"/>
            </a:xfrm>
            <a:custGeom>
              <a:rect b="b" l="l" r="r" t="t"/>
              <a:pathLst>
                <a:path extrusionOk="0" h="116" w="1319">
                  <a:moveTo>
                    <a:pt x="59" y="116"/>
                  </a:moveTo>
                  <a:lnTo>
                    <a:pt x="1261" y="116"/>
                  </a:lnTo>
                  <a:cubicBezTo>
                    <a:pt x="1293" y="116"/>
                    <a:pt x="1319" y="90"/>
                    <a:pt x="1319" y="58"/>
                  </a:cubicBezTo>
                  <a:cubicBezTo>
                    <a:pt x="1319" y="26"/>
                    <a:pt x="1293" y="0"/>
                    <a:pt x="1261" y="0"/>
                  </a:cubicBezTo>
                  <a:lnTo>
                    <a:pt x="59" y="0"/>
                  </a:lnTo>
                  <a:cubicBezTo>
                    <a:pt x="26" y="0"/>
                    <a:pt x="0" y="26"/>
                    <a:pt x="0" y="58"/>
                  </a:cubicBezTo>
                  <a:cubicBezTo>
                    <a:pt x="0" y="90"/>
                    <a:pt x="26" y="116"/>
                    <a:pt x="59"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936" name="Google Shape;936;p51"/>
          <p:cNvGrpSpPr/>
          <p:nvPr/>
        </p:nvGrpSpPr>
        <p:grpSpPr>
          <a:xfrm>
            <a:off x="5304049" y="2737423"/>
            <a:ext cx="453392" cy="452931"/>
            <a:chOff x="5304049" y="2737423"/>
            <a:chExt cx="453392" cy="452931"/>
          </a:xfrm>
        </p:grpSpPr>
        <p:sp>
          <p:nvSpPr>
            <p:cNvPr id="937" name="Google Shape;937;p51"/>
            <p:cNvSpPr/>
            <p:nvPr/>
          </p:nvSpPr>
          <p:spPr>
            <a:xfrm>
              <a:off x="5304049" y="2737423"/>
              <a:ext cx="254112" cy="452928"/>
            </a:xfrm>
            <a:custGeom>
              <a:rect b="b" l="l" r="r" t="t"/>
              <a:pathLst>
                <a:path extrusionOk="0" h="3957" w="2220">
                  <a:moveTo>
                    <a:pt x="2220" y="2769"/>
                  </a:moveTo>
                  <a:cubicBezTo>
                    <a:pt x="2220" y="2737"/>
                    <a:pt x="2194" y="2711"/>
                    <a:pt x="2162" y="2711"/>
                  </a:cubicBezTo>
                  <a:cubicBezTo>
                    <a:pt x="2130" y="2711"/>
                    <a:pt x="2104" y="2737"/>
                    <a:pt x="2104" y="2769"/>
                  </a:cubicBezTo>
                  <a:lnTo>
                    <a:pt x="2104" y="3461"/>
                  </a:lnTo>
                  <a:cubicBezTo>
                    <a:pt x="2104" y="3670"/>
                    <a:pt x="1934" y="3841"/>
                    <a:pt x="1724" y="3841"/>
                  </a:cubicBezTo>
                  <a:lnTo>
                    <a:pt x="496" y="3841"/>
                  </a:lnTo>
                  <a:cubicBezTo>
                    <a:pt x="287" y="3841"/>
                    <a:pt x="116" y="3670"/>
                    <a:pt x="116" y="3461"/>
                  </a:cubicBezTo>
                  <a:lnTo>
                    <a:pt x="116" y="496"/>
                  </a:lnTo>
                  <a:cubicBezTo>
                    <a:pt x="116" y="286"/>
                    <a:pt x="287" y="116"/>
                    <a:pt x="496" y="116"/>
                  </a:cubicBezTo>
                  <a:lnTo>
                    <a:pt x="499" y="116"/>
                  </a:lnTo>
                  <a:lnTo>
                    <a:pt x="564" y="267"/>
                  </a:lnTo>
                  <a:cubicBezTo>
                    <a:pt x="601" y="354"/>
                    <a:pt x="687" y="411"/>
                    <a:pt x="783" y="411"/>
                  </a:cubicBezTo>
                  <a:lnTo>
                    <a:pt x="897" y="411"/>
                  </a:lnTo>
                  <a:cubicBezTo>
                    <a:pt x="929" y="411"/>
                    <a:pt x="955" y="385"/>
                    <a:pt x="955" y="353"/>
                  </a:cubicBezTo>
                  <a:cubicBezTo>
                    <a:pt x="955" y="321"/>
                    <a:pt x="929" y="295"/>
                    <a:pt x="897" y="295"/>
                  </a:cubicBezTo>
                  <a:lnTo>
                    <a:pt x="783" y="295"/>
                  </a:lnTo>
                  <a:cubicBezTo>
                    <a:pt x="734" y="295"/>
                    <a:pt x="690" y="266"/>
                    <a:pt x="670" y="221"/>
                  </a:cubicBezTo>
                  <a:lnTo>
                    <a:pt x="625" y="116"/>
                  </a:lnTo>
                  <a:lnTo>
                    <a:pt x="1595" y="116"/>
                  </a:lnTo>
                  <a:lnTo>
                    <a:pt x="1550" y="221"/>
                  </a:lnTo>
                  <a:cubicBezTo>
                    <a:pt x="1531" y="266"/>
                    <a:pt x="1487" y="295"/>
                    <a:pt x="1438" y="295"/>
                  </a:cubicBezTo>
                  <a:lnTo>
                    <a:pt x="1144" y="295"/>
                  </a:lnTo>
                  <a:cubicBezTo>
                    <a:pt x="1112" y="295"/>
                    <a:pt x="1086" y="321"/>
                    <a:pt x="1086" y="353"/>
                  </a:cubicBezTo>
                  <a:cubicBezTo>
                    <a:pt x="1086" y="385"/>
                    <a:pt x="1112" y="411"/>
                    <a:pt x="1144" y="411"/>
                  </a:cubicBezTo>
                  <a:lnTo>
                    <a:pt x="1438" y="411"/>
                  </a:lnTo>
                  <a:cubicBezTo>
                    <a:pt x="1533" y="411"/>
                    <a:pt x="1619" y="354"/>
                    <a:pt x="1657" y="267"/>
                  </a:cubicBezTo>
                  <a:lnTo>
                    <a:pt x="1721" y="116"/>
                  </a:lnTo>
                  <a:lnTo>
                    <a:pt x="1724" y="116"/>
                  </a:lnTo>
                  <a:cubicBezTo>
                    <a:pt x="1934" y="116"/>
                    <a:pt x="2104" y="286"/>
                    <a:pt x="2104" y="496"/>
                  </a:cubicBezTo>
                  <a:lnTo>
                    <a:pt x="2104" y="2521"/>
                  </a:lnTo>
                  <a:cubicBezTo>
                    <a:pt x="2104" y="2553"/>
                    <a:pt x="2130" y="2579"/>
                    <a:pt x="2162" y="2579"/>
                  </a:cubicBezTo>
                  <a:cubicBezTo>
                    <a:pt x="2194" y="2579"/>
                    <a:pt x="2220" y="2553"/>
                    <a:pt x="2220" y="2521"/>
                  </a:cubicBezTo>
                  <a:lnTo>
                    <a:pt x="2220" y="496"/>
                  </a:lnTo>
                  <a:cubicBezTo>
                    <a:pt x="2220" y="222"/>
                    <a:pt x="1998" y="0"/>
                    <a:pt x="1724" y="0"/>
                  </a:cubicBezTo>
                  <a:lnTo>
                    <a:pt x="496" y="0"/>
                  </a:lnTo>
                  <a:cubicBezTo>
                    <a:pt x="223" y="0"/>
                    <a:pt x="0" y="222"/>
                    <a:pt x="0" y="496"/>
                  </a:cubicBezTo>
                  <a:lnTo>
                    <a:pt x="0" y="3461"/>
                  </a:lnTo>
                  <a:cubicBezTo>
                    <a:pt x="0" y="3734"/>
                    <a:pt x="223" y="3957"/>
                    <a:pt x="496" y="3957"/>
                  </a:cubicBezTo>
                  <a:lnTo>
                    <a:pt x="1724" y="3957"/>
                  </a:lnTo>
                  <a:cubicBezTo>
                    <a:pt x="1998" y="3957"/>
                    <a:pt x="2220" y="3734"/>
                    <a:pt x="2220" y="3461"/>
                  </a:cubicBezTo>
                  <a:lnTo>
                    <a:pt x="2220" y="2769"/>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38" name="Google Shape;938;p51"/>
            <p:cNvSpPr/>
            <p:nvPr/>
          </p:nvSpPr>
          <p:spPr>
            <a:xfrm>
              <a:off x="5571436" y="2936245"/>
              <a:ext cx="186006" cy="254107"/>
            </a:xfrm>
            <a:custGeom>
              <a:rect b="b" l="l" r="r" t="t"/>
              <a:pathLst>
                <a:path extrusionOk="0" h="2220" w="1625">
                  <a:moveTo>
                    <a:pt x="1404" y="1550"/>
                  </a:moveTo>
                  <a:cubicBezTo>
                    <a:pt x="1359" y="1530"/>
                    <a:pt x="1330" y="1486"/>
                    <a:pt x="1330" y="1437"/>
                  </a:cubicBezTo>
                  <a:lnTo>
                    <a:pt x="1330" y="782"/>
                  </a:lnTo>
                  <a:cubicBezTo>
                    <a:pt x="1330" y="733"/>
                    <a:pt x="1359" y="689"/>
                    <a:pt x="1404" y="670"/>
                  </a:cubicBezTo>
                  <a:lnTo>
                    <a:pt x="1509" y="625"/>
                  </a:lnTo>
                  <a:lnTo>
                    <a:pt x="1509" y="1594"/>
                  </a:lnTo>
                  <a:lnTo>
                    <a:pt x="1404" y="1550"/>
                  </a:lnTo>
                  <a:moveTo>
                    <a:pt x="1129" y="0"/>
                  </a:moveTo>
                  <a:lnTo>
                    <a:pt x="58" y="0"/>
                  </a:lnTo>
                  <a:cubicBezTo>
                    <a:pt x="26" y="0"/>
                    <a:pt x="0" y="26"/>
                    <a:pt x="0" y="58"/>
                  </a:cubicBezTo>
                  <a:cubicBezTo>
                    <a:pt x="0" y="90"/>
                    <a:pt x="26" y="116"/>
                    <a:pt x="58" y="116"/>
                  </a:cubicBezTo>
                  <a:lnTo>
                    <a:pt x="1129" y="116"/>
                  </a:lnTo>
                  <a:cubicBezTo>
                    <a:pt x="1338" y="116"/>
                    <a:pt x="1509" y="286"/>
                    <a:pt x="1509" y="496"/>
                  </a:cubicBezTo>
                  <a:lnTo>
                    <a:pt x="1509" y="499"/>
                  </a:lnTo>
                  <a:lnTo>
                    <a:pt x="1358" y="563"/>
                  </a:lnTo>
                  <a:cubicBezTo>
                    <a:pt x="1271" y="601"/>
                    <a:pt x="1214" y="686"/>
                    <a:pt x="1214" y="782"/>
                  </a:cubicBezTo>
                  <a:lnTo>
                    <a:pt x="1214" y="1437"/>
                  </a:lnTo>
                  <a:cubicBezTo>
                    <a:pt x="1214" y="1533"/>
                    <a:pt x="1271" y="1619"/>
                    <a:pt x="1358" y="1656"/>
                  </a:cubicBezTo>
                  <a:lnTo>
                    <a:pt x="1509" y="1721"/>
                  </a:lnTo>
                  <a:lnTo>
                    <a:pt x="1509" y="1724"/>
                  </a:lnTo>
                  <a:cubicBezTo>
                    <a:pt x="1509" y="1933"/>
                    <a:pt x="1338" y="2104"/>
                    <a:pt x="1129" y="2104"/>
                  </a:cubicBezTo>
                  <a:lnTo>
                    <a:pt x="735" y="2104"/>
                  </a:lnTo>
                  <a:cubicBezTo>
                    <a:pt x="703" y="2104"/>
                    <a:pt x="677" y="2130"/>
                    <a:pt x="677" y="2162"/>
                  </a:cubicBezTo>
                  <a:cubicBezTo>
                    <a:pt x="677" y="2194"/>
                    <a:pt x="703" y="2220"/>
                    <a:pt x="735" y="2220"/>
                  </a:cubicBezTo>
                  <a:lnTo>
                    <a:pt x="1129" y="2220"/>
                  </a:lnTo>
                  <a:cubicBezTo>
                    <a:pt x="1402" y="2220"/>
                    <a:pt x="1625" y="1997"/>
                    <a:pt x="1625" y="1724"/>
                  </a:cubicBezTo>
                  <a:lnTo>
                    <a:pt x="1625" y="496"/>
                  </a:lnTo>
                  <a:cubicBezTo>
                    <a:pt x="1625" y="222"/>
                    <a:pt x="1402" y="0"/>
                    <a:pt x="1129"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39" name="Google Shape;939;p51"/>
            <p:cNvSpPr/>
            <p:nvPr/>
          </p:nvSpPr>
          <p:spPr>
            <a:xfrm>
              <a:off x="5552778" y="3177076"/>
              <a:ext cx="81156" cy="13278"/>
            </a:xfrm>
            <a:custGeom>
              <a:rect b="b" l="l" r="r" t="t"/>
              <a:pathLst>
                <a:path extrusionOk="0" h="116" w="709">
                  <a:moveTo>
                    <a:pt x="651" y="0"/>
                  </a:moveTo>
                  <a:lnTo>
                    <a:pt x="58" y="0"/>
                  </a:lnTo>
                  <a:cubicBezTo>
                    <a:pt x="26" y="0"/>
                    <a:pt x="0" y="26"/>
                    <a:pt x="0" y="58"/>
                  </a:cubicBezTo>
                  <a:cubicBezTo>
                    <a:pt x="0" y="90"/>
                    <a:pt x="26" y="116"/>
                    <a:pt x="58" y="116"/>
                  </a:cubicBezTo>
                  <a:lnTo>
                    <a:pt x="651" y="116"/>
                  </a:lnTo>
                  <a:cubicBezTo>
                    <a:pt x="683" y="116"/>
                    <a:pt x="709" y="90"/>
                    <a:pt x="709" y="58"/>
                  </a:cubicBezTo>
                  <a:cubicBezTo>
                    <a:pt x="709" y="26"/>
                    <a:pt x="683" y="0"/>
                    <a:pt x="651"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40" name="Google Shape;940;p51"/>
            <p:cNvSpPr/>
            <p:nvPr/>
          </p:nvSpPr>
          <p:spPr>
            <a:xfrm>
              <a:off x="5585400" y="2818692"/>
              <a:ext cx="86421" cy="88708"/>
            </a:xfrm>
            <a:custGeom>
              <a:rect b="b" l="l" r="r" t="t"/>
              <a:pathLst>
                <a:path extrusionOk="0" h="775" w="755">
                  <a:moveTo>
                    <a:pt x="152" y="367"/>
                  </a:moveTo>
                  <a:cubicBezTo>
                    <a:pt x="163" y="378"/>
                    <a:pt x="178" y="384"/>
                    <a:pt x="193" y="384"/>
                  </a:cubicBezTo>
                  <a:cubicBezTo>
                    <a:pt x="208" y="384"/>
                    <a:pt x="222" y="378"/>
                    <a:pt x="234" y="367"/>
                  </a:cubicBezTo>
                  <a:cubicBezTo>
                    <a:pt x="256" y="344"/>
                    <a:pt x="256" y="307"/>
                    <a:pt x="234" y="285"/>
                  </a:cubicBezTo>
                  <a:lnTo>
                    <a:pt x="198" y="249"/>
                  </a:lnTo>
                  <a:lnTo>
                    <a:pt x="315" y="249"/>
                  </a:lnTo>
                  <a:cubicBezTo>
                    <a:pt x="419" y="249"/>
                    <a:pt x="505" y="335"/>
                    <a:pt x="505" y="439"/>
                  </a:cubicBezTo>
                  <a:lnTo>
                    <a:pt x="505" y="577"/>
                  </a:lnTo>
                  <a:lnTo>
                    <a:pt x="469" y="542"/>
                  </a:lnTo>
                  <a:cubicBezTo>
                    <a:pt x="446" y="519"/>
                    <a:pt x="410" y="519"/>
                    <a:pt x="387" y="542"/>
                  </a:cubicBezTo>
                  <a:cubicBezTo>
                    <a:pt x="364" y="564"/>
                    <a:pt x="364" y="601"/>
                    <a:pt x="387" y="623"/>
                  </a:cubicBezTo>
                  <a:lnTo>
                    <a:pt x="521" y="758"/>
                  </a:lnTo>
                  <a:cubicBezTo>
                    <a:pt x="533" y="769"/>
                    <a:pt x="548" y="775"/>
                    <a:pt x="562" y="775"/>
                  </a:cubicBezTo>
                  <a:cubicBezTo>
                    <a:pt x="577" y="775"/>
                    <a:pt x="592" y="769"/>
                    <a:pt x="603" y="758"/>
                  </a:cubicBezTo>
                  <a:lnTo>
                    <a:pt x="738" y="623"/>
                  </a:lnTo>
                  <a:cubicBezTo>
                    <a:pt x="760" y="601"/>
                    <a:pt x="760" y="564"/>
                    <a:pt x="738" y="542"/>
                  </a:cubicBezTo>
                  <a:cubicBezTo>
                    <a:pt x="715" y="519"/>
                    <a:pt x="678" y="519"/>
                    <a:pt x="656" y="542"/>
                  </a:cubicBezTo>
                  <a:lnTo>
                    <a:pt x="620" y="577"/>
                  </a:lnTo>
                  <a:lnTo>
                    <a:pt x="620" y="439"/>
                  </a:lnTo>
                  <a:cubicBezTo>
                    <a:pt x="620" y="271"/>
                    <a:pt x="483" y="133"/>
                    <a:pt x="315" y="133"/>
                  </a:cubicBezTo>
                  <a:lnTo>
                    <a:pt x="198" y="133"/>
                  </a:lnTo>
                  <a:lnTo>
                    <a:pt x="234" y="98"/>
                  </a:lnTo>
                  <a:cubicBezTo>
                    <a:pt x="256" y="75"/>
                    <a:pt x="256" y="39"/>
                    <a:pt x="234" y="16"/>
                  </a:cubicBezTo>
                  <a:cubicBezTo>
                    <a:pt x="211" y="-6"/>
                    <a:pt x="174" y="-6"/>
                    <a:pt x="152" y="16"/>
                  </a:cubicBezTo>
                  <a:lnTo>
                    <a:pt x="17" y="150"/>
                  </a:lnTo>
                  <a:cubicBezTo>
                    <a:pt x="6" y="161"/>
                    <a:pt x="0" y="176"/>
                    <a:pt x="0" y="191"/>
                  </a:cubicBezTo>
                  <a:cubicBezTo>
                    <a:pt x="0" y="207"/>
                    <a:pt x="6" y="222"/>
                    <a:pt x="17" y="232"/>
                  </a:cubicBezTo>
                  <a:lnTo>
                    <a:pt x="152" y="367"/>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941" name="Google Shape;941;p51"/>
          <p:cNvGrpSpPr/>
          <p:nvPr/>
        </p:nvGrpSpPr>
        <p:grpSpPr>
          <a:xfrm>
            <a:off x="4695217" y="2737194"/>
            <a:ext cx="392725" cy="453387"/>
            <a:chOff x="4695217" y="2737194"/>
            <a:chExt cx="392725" cy="453387"/>
          </a:xfrm>
        </p:grpSpPr>
        <p:sp>
          <p:nvSpPr>
            <p:cNvPr id="942" name="Google Shape;942;p51"/>
            <p:cNvSpPr/>
            <p:nvPr/>
          </p:nvSpPr>
          <p:spPr>
            <a:xfrm>
              <a:off x="4914301" y="3176618"/>
              <a:ext cx="108742" cy="13278"/>
            </a:xfrm>
            <a:custGeom>
              <a:rect b="b" l="l" r="r" t="t"/>
              <a:pathLst>
                <a:path extrusionOk="0" h="116" w="950">
                  <a:moveTo>
                    <a:pt x="892" y="0"/>
                  </a:moveTo>
                  <a:lnTo>
                    <a:pt x="58" y="0"/>
                  </a:lnTo>
                  <a:cubicBezTo>
                    <a:pt x="26" y="0"/>
                    <a:pt x="0" y="26"/>
                    <a:pt x="0" y="58"/>
                  </a:cubicBezTo>
                  <a:cubicBezTo>
                    <a:pt x="0" y="90"/>
                    <a:pt x="26" y="116"/>
                    <a:pt x="58" y="116"/>
                  </a:cubicBezTo>
                  <a:lnTo>
                    <a:pt x="892" y="116"/>
                  </a:lnTo>
                  <a:cubicBezTo>
                    <a:pt x="924" y="116"/>
                    <a:pt x="950" y="90"/>
                    <a:pt x="950" y="58"/>
                  </a:cubicBezTo>
                  <a:cubicBezTo>
                    <a:pt x="950" y="26"/>
                    <a:pt x="924" y="0"/>
                    <a:pt x="892"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43" name="Google Shape;943;p51"/>
            <p:cNvSpPr/>
            <p:nvPr/>
          </p:nvSpPr>
          <p:spPr>
            <a:xfrm>
              <a:off x="4695217" y="2737194"/>
              <a:ext cx="365258" cy="452699"/>
            </a:xfrm>
            <a:custGeom>
              <a:rect b="b" l="l" r="r" t="t"/>
              <a:pathLst>
                <a:path extrusionOk="0" h="3955" w="3191">
                  <a:moveTo>
                    <a:pt x="116" y="3107"/>
                  </a:moveTo>
                  <a:cubicBezTo>
                    <a:pt x="116" y="3070"/>
                    <a:pt x="146" y="3040"/>
                    <a:pt x="182" y="3040"/>
                  </a:cubicBezTo>
                  <a:lnTo>
                    <a:pt x="410" y="3040"/>
                  </a:lnTo>
                  <a:cubicBezTo>
                    <a:pt x="447" y="3040"/>
                    <a:pt x="477" y="3070"/>
                    <a:pt x="477" y="3107"/>
                  </a:cubicBezTo>
                  <a:cubicBezTo>
                    <a:pt x="477" y="3144"/>
                    <a:pt x="447" y="3173"/>
                    <a:pt x="410" y="3173"/>
                  </a:cubicBezTo>
                  <a:lnTo>
                    <a:pt x="182" y="3173"/>
                  </a:lnTo>
                  <a:cubicBezTo>
                    <a:pt x="146" y="3173"/>
                    <a:pt x="116" y="3144"/>
                    <a:pt x="116" y="3107"/>
                  </a:cubicBezTo>
                  <a:moveTo>
                    <a:pt x="116" y="2547"/>
                  </a:moveTo>
                  <a:cubicBezTo>
                    <a:pt x="116" y="2510"/>
                    <a:pt x="146" y="2480"/>
                    <a:pt x="182" y="2480"/>
                  </a:cubicBezTo>
                  <a:lnTo>
                    <a:pt x="410" y="2480"/>
                  </a:lnTo>
                  <a:cubicBezTo>
                    <a:pt x="447" y="2480"/>
                    <a:pt x="477" y="2510"/>
                    <a:pt x="477" y="2547"/>
                  </a:cubicBezTo>
                  <a:cubicBezTo>
                    <a:pt x="477" y="2584"/>
                    <a:pt x="447" y="2613"/>
                    <a:pt x="410" y="2613"/>
                  </a:cubicBezTo>
                  <a:lnTo>
                    <a:pt x="182" y="2613"/>
                  </a:lnTo>
                  <a:cubicBezTo>
                    <a:pt x="146" y="2613"/>
                    <a:pt x="116" y="2584"/>
                    <a:pt x="116" y="2547"/>
                  </a:cubicBezTo>
                  <a:moveTo>
                    <a:pt x="116" y="1987"/>
                  </a:moveTo>
                  <a:cubicBezTo>
                    <a:pt x="116" y="1950"/>
                    <a:pt x="146" y="1920"/>
                    <a:pt x="182" y="1920"/>
                  </a:cubicBezTo>
                  <a:lnTo>
                    <a:pt x="410" y="1920"/>
                  </a:lnTo>
                  <a:cubicBezTo>
                    <a:pt x="447" y="1920"/>
                    <a:pt x="477" y="1950"/>
                    <a:pt x="477" y="1987"/>
                  </a:cubicBezTo>
                  <a:cubicBezTo>
                    <a:pt x="477" y="2023"/>
                    <a:pt x="447" y="2053"/>
                    <a:pt x="410" y="2053"/>
                  </a:cubicBezTo>
                  <a:lnTo>
                    <a:pt x="182" y="2053"/>
                  </a:lnTo>
                  <a:cubicBezTo>
                    <a:pt x="146" y="2053"/>
                    <a:pt x="116" y="2023"/>
                    <a:pt x="116" y="1987"/>
                  </a:cubicBezTo>
                  <a:moveTo>
                    <a:pt x="116" y="1427"/>
                  </a:moveTo>
                  <a:cubicBezTo>
                    <a:pt x="116" y="1390"/>
                    <a:pt x="146" y="1360"/>
                    <a:pt x="182" y="1360"/>
                  </a:cubicBezTo>
                  <a:lnTo>
                    <a:pt x="410" y="1360"/>
                  </a:lnTo>
                  <a:cubicBezTo>
                    <a:pt x="447" y="1360"/>
                    <a:pt x="477" y="1390"/>
                    <a:pt x="477" y="1427"/>
                  </a:cubicBezTo>
                  <a:cubicBezTo>
                    <a:pt x="477" y="1463"/>
                    <a:pt x="447" y="1493"/>
                    <a:pt x="410" y="1493"/>
                  </a:cubicBezTo>
                  <a:lnTo>
                    <a:pt x="182" y="1493"/>
                  </a:lnTo>
                  <a:cubicBezTo>
                    <a:pt x="146" y="1493"/>
                    <a:pt x="116" y="1463"/>
                    <a:pt x="116" y="1427"/>
                  </a:cubicBezTo>
                  <a:moveTo>
                    <a:pt x="116" y="867"/>
                  </a:moveTo>
                  <a:cubicBezTo>
                    <a:pt x="116" y="830"/>
                    <a:pt x="146" y="800"/>
                    <a:pt x="182" y="800"/>
                  </a:cubicBezTo>
                  <a:lnTo>
                    <a:pt x="410" y="800"/>
                  </a:lnTo>
                  <a:cubicBezTo>
                    <a:pt x="447" y="800"/>
                    <a:pt x="477" y="830"/>
                    <a:pt x="477" y="867"/>
                  </a:cubicBezTo>
                  <a:cubicBezTo>
                    <a:pt x="477" y="903"/>
                    <a:pt x="447" y="933"/>
                    <a:pt x="410" y="933"/>
                  </a:cubicBezTo>
                  <a:lnTo>
                    <a:pt x="182" y="933"/>
                  </a:lnTo>
                  <a:cubicBezTo>
                    <a:pt x="146" y="933"/>
                    <a:pt x="116" y="903"/>
                    <a:pt x="116" y="867"/>
                  </a:cubicBezTo>
                  <a:moveTo>
                    <a:pt x="1725" y="3839"/>
                  </a:moveTo>
                  <a:lnTo>
                    <a:pt x="623" y="3839"/>
                  </a:lnTo>
                  <a:cubicBezTo>
                    <a:pt x="475" y="3839"/>
                    <a:pt x="354" y="3718"/>
                    <a:pt x="354" y="3570"/>
                  </a:cubicBezTo>
                  <a:lnTo>
                    <a:pt x="354" y="3289"/>
                  </a:lnTo>
                  <a:lnTo>
                    <a:pt x="410" y="3289"/>
                  </a:lnTo>
                  <a:cubicBezTo>
                    <a:pt x="511" y="3289"/>
                    <a:pt x="593" y="3207"/>
                    <a:pt x="593" y="3107"/>
                  </a:cubicBezTo>
                  <a:cubicBezTo>
                    <a:pt x="593" y="3006"/>
                    <a:pt x="511" y="2924"/>
                    <a:pt x="410" y="2924"/>
                  </a:cubicBezTo>
                  <a:lnTo>
                    <a:pt x="354" y="2924"/>
                  </a:lnTo>
                  <a:lnTo>
                    <a:pt x="354" y="2729"/>
                  </a:lnTo>
                  <a:lnTo>
                    <a:pt x="410" y="2729"/>
                  </a:lnTo>
                  <a:cubicBezTo>
                    <a:pt x="511" y="2729"/>
                    <a:pt x="593" y="2647"/>
                    <a:pt x="593" y="2547"/>
                  </a:cubicBezTo>
                  <a:cubicBezTo>
                    <a:pt x="593" y="2446"/>
                    <a:pt x="511" y="2364"/>
                    <a:pt x="410" y="2364"/>
                  </a:cubicBezTo>
                  <a:lnTo>
                    <a:pt x="354" y="2364"/>
                  </a:lnTo>
                  <a:lnTo>
                    <a:pt x="354" y="2169"/>
                  </a:lnTo>
                  <a:lnTo>
                    <a:pt x="410" y="2169"/>
                  </a:lnTo>
                  <a:cubicBezTo>
                    <a:pt x="511" y="2169"/>
                    <a:pt x="593" y="2087"/>
                    <a:pt x="593" y="1987"/>
                  </a:cubicBezTo>
                  <a:cubicBezTo>
                    <a:pt x="593" y="1886"/>
                    <a:pt x="511" y="1804"/>
                    <a:pt x="410" y="1804"/>
                  </a:cubicBezTo>
                  <a:lnTo>
                    <a:pt x="354" y="1804"/>
                  </a:lnTo>
                  <a:lnTo>
                    <a:pt x="354" y="1609"/>
                  </a:lnTo>
                  <a:lnTo>
                    <a:pt x="410" y="1609"/>
                  </a:lnTo>
                  <a:cubicBezTo>
                    <a:pt x="511" y="1609"/>
                    <a:pt x="593" y="1527"/>
                    <a:pt x="593" y="1427"/>
                  </a:cubicBezTo>
                  <a:cubicBezTo>
                    <a:pt x="593" y="1326"/>
                    <a:pt x="511" y="1244"/>
                    <a:pt x="410" y="1244"/>
                  </a:cubicBezTo>
                  <a:lnTo>
                    <a:pt x="354" y="1244"/>
                  </a:lnTo>
                  <a:lnTo>
                    <a:pt x="354" y="1049"/>
                  </a:lnTo>
                  <a:lnTo>
                    <a:pt x="410" y="1049"/>
                  </a:lnTo>
                  <a:cubicBezTo>
                    <a:pt x="511" y="1049"/>
                    <a:pt x="593" y="967"/>
                    <a:pt x="593" y="867"/>
                  </a:cubicBezTo>
                  <a:cubicBezTo>
                    <a:pt x="593" y="766"/>
                    <a:pt x="511" y="684"/>
                    <a:pt x="410" y="684"/>
                  </a:cubicBezTo>
                  <a:lnTo>
                    <a:pt x="354" y="684"/>
                  </a:lnTo>
                  <a:lnTo>
                    <a:pt x="354" y="385"/>
                  </a:lnTo>
                  <a:cubicBezTo>
                    <a:pt x="354" y="237"/>
                    <a:pt x="475" y="116"/>
                    <a:pt x="623" y="116"/>
                  </a:cubicBezTo>
                  <a:lnTo>
                    <a:pt x="2806" y="116"/>
                  </a:lnTo>
                  <a:cubicBezTo>
                    <a:pt x="2954" y="116"/>
                    <a:pt x="3075" y="237"/>
                    <a:pt x="3075" y="385"/>
                  </a:cubicBezTo>
                  <a:lnTo>
                    <a:pt x="3075" y="670"/>
                  </a:lnTo>
                  <a:cubicBezTo>
                    <a:pt x="3075" y="702"/>
                    <a:pt x="3101" y="728"/>
                    <a:pt x="3133" y="728"/>
                  </a:cubicBezTo>
                  <a:cubicBezTo>
                    <a:pt x="3165" y="728"/>
                    <a:pt x="3191" y="702"/>
                    <a:pt x="3191" y="670"/>
                  </a:cubicBezTo>
                  <a:lnTo>
                    <a:pt x="3191" y="385"/>
                  </a:lnTo>
                  <a:cubicBezTo>
                    <a:pt x="3191" y="173"/>
                    <a:pt x="3018" y="0"/>
                    <a:pt x="2806" y="0"/>
                  </a:cubicBezTo>
                  <a:lnTo>
                    <a:pt x="623" y="0"/>
                  </a:lnTo>
                  <a:cubicBezTo>
                    <a:pt x="411" y="0"/>
                    <a:pt x="238" y="173"/>
                    <a:pt x="238" y="385"/>
                  </a:cubicBezTo>
                  <a:lnTo>
                    <a:pt x="238" y="684"/>
                  </a:lnTo>
                  <a:lnTo>
                    <a:pt x="182" y="684"/>
                  </a:lnTo>
                  <a:cubicBezTo>
                    <a:pt x="82" y="684"/>
                    <a:pt x="0" y="766"/>
                    <a:pt x="0" y="867"/>
                  </a:cubicBezTo>
                  <a:cubicBezTo>
                    <a:pt x="0" y="967"/>
                    <a:pt x="82" y="1049"/>
                    <a:pt x="182" y="1049"/>
                  </a:cubicBezTo>
                  <a:lnTo>
                    <a:pt x="238" y="1049"/>
                  </a:lnTo>
                  <a:lnTo>
                    <a:pt x="238" y="1244"/>
                  </a:lnTo>
                  <a:lnTo>
                    <a:pt x="182" y="1244"/>
                  </a:lnTo>
                  <a:cubicBezTo>
                    <a:pt x="82" y="1244"/>
                    <a:pt x="0" y="1326"/>
                    <a:pt x="0" y="1427"/>
                  </a:cubicBezTo>
                  <a:cubicBezTo>
                    <a:pt x="0" y="1527"/>
                    <a:pt x="82" y="1609"/>
                    <a:pt x="182" y="1609"/>
                  </a:cubicBezTo>
                  <a:lnTo>
                    <a:pt x="238" y="1609"/>
                  </a:lnTo>
                  <a:lnTo>
                    <a:pt x="238" y="1804"/>
                  </a:lnTo>
                  <a:lnTo>
                    <a:pt x="182" y="1804"/>
                  </a:lnTo>
                  <a:cubicBezTo>
                    <a:pt x="82" y="1804"/>
                    <a:pt x="0" y="1886"/>
                    <a:pt x="0" y="1987"/>
                  </a:cubicBezTo>
                  <a:cubicBezTo>
                    <a:pt x="0" y="2087"/>
                    <a:pt x="82" y="2169"/>
                    <a:pt x="182" y="2169"/>
                  </a:cubicBezTo>
                  <a:lnTo>
                    <a:pt x="238" y="2169"/>
                  </a:lnTo>
                  <a:lnTo>
                    <a:pt x="238" y="2364"/>
                  </a:lnTo>
                  <a:lnTo>
                    <a:pt x="182" y="2364"/>
                  </a:lnTo>
                  <a:cubicBezTo>
                    <a:pt x="82" y="2364"/>
                    <a:pt x="0" y="2446"/>
                    <a:pt x="0" y="2547"/>
                  </a:cubicBezTo>
                  <a:cubicBezTo>
                    <a:pt x="0" y="2647"/>
                    <a:pt x="82" y="2729"/>
                    <a:pt x="182" y="2729"/>
                  </a:cubicBezTo>
                  <a:lnTo>
                    <a:pt x="238" y="2729"/>
                  </a:lnTo>
                  <a:lnTo>
                    <a:pt x="238" y="2924"/>
                  </a:lnTo>
                  <a:lnTo>
                    <a:pt x="182" y="2924"/>
                  </a:lnTo>
                  <a:cubicBezTo>
                    <a:pt x="82" y="2924"/>
                    <a:pt x="0" y="3006"/>
                    <a:pt x="0" y="3107"/>
                  </a:cubicBezTo>
                  <a:cubicBezTo>
                    <a:pt x="0" y="3207"/>
                    <a:pt x="82" y="3289"/>
                    <a:pt x="182" y="3289"/>
                  </a:cubicBezTo>
                  <a:lnTo>
                    <a:pt x="238" y="3289"/>
                  </a:lnTo>
                  <a:lnTo>
                    <a:pt x="238" y="3570"/>
                  </a:lnTo>
                  <a:cubicBezTo>
                    <a:pt x="238" y="3782"/>
                    <a:pt x="411" y="3955"/>
                    <a:pt x="623" y="3955"/>
                  </a:cubicBezTo>
                  <a:lnTo>
                    <a:pt x="1725" y="3955"/>
                  </a:lnTo>
                  <a:cubicBezTo>
                    <a:pt x="1757" y="3955"/>
                    <a:pt x="1783" y="3929"/>
                    <a:pt x="1783" y="3897"/>
                  </a:cubicBezTo>
                  <a:cubicBezTo>
                    <a:pt x="1783" y="3865"/>
                    <a:pt x="1757" y="3839"/>
                    <a:pt x="1725" y="383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44" name="Google Shape;944;p51"/>
            <p:cNvSpPr/>
            <p:nvPr/>
          </p:nvSpPr>
          <p:spPr>
            <a:xfrm>
              <a:off x="5019722" y="2833686"/>
              <a:ext cx="68221" cy="356894"/>
            </a:xfrm>
            <a:custGeom>
              <a:rect b="b" l="l" r="r" t="t"/>
              <a:pathLst>
                <a:path extrusionOk="0" h="3118" w="596">
                  <a:moveTo>
                    <a:pt x="298" y="2949"/>
                  </a:moveTo>
                  <a:lnTo>
                    <a:pt x="150" y="2654"/>
                  </a:lnTo>
                  <a:lnTo>
                    <a:pt x="446" y="2654"/>
                  </a:lnTo>
                  <a:lnTo>
                    <a:pt x="298" y="2949"/>
                  </a:lnTo>
                  <a:moveTo>
                    <a:pt x="116" y="584"/>
                  </a:moveTo>
                  <a:lnTo>
                    <a:pt x="480" y="584"/>
                  </a:lnTo>
                  <a:lnTo>
                    <a:pt x="480" y="709"/>
                  </a:lnTo>
                  <a:lnTo>
                    <a:pt x="116" y="709"/>
                  </a:lnTo>
                  <a:lnTo>
                    <a:pt x="116" y="584"/>
                  </a:lnTo>
                  <a:moveTo>
                    <a:pt x="211" y="116"/>
                  </a:moveTo>
                  <a:lnTo>
                    <a:pt x="385" y="116"/>
                  </a:lnTo>
                  <a:cubicBezTo>
                    <a:pt x="437" y="116"/>
                    <a:pt x="480" y="159"/>
                    <a:pt x="480" y="212"/>
                  </a:cubicBezTo>
                  <a:lnTo>
                    <a:pt x="480" y="468"/>
                  </a:lnTo>
                  <a:lnTo>
                    <a:pt x="116" y="468"/>
                  </a:lnTo>
                  <a:lnTo>
                    <a:pt x="116" y="212"/>
                  </a:lnTo>
                  <a:cubicBezTo>
                    <a:pt x="116" y="159"/>
                    <a:pt x="159" y="116"/>
                    <a:pt x="211" y="116"/>
                  </a:cubicBezTo>
                  <a:moveTo>
                    <a:pt x="385" y="0"/>
                  </a:moveTo>
                  <a:lnTo>
                    <a:pt x="211" y="0"/>
                  </a:lnTo>
                  <a:cubicBezTo>
                    <a:pt x="95" y="0"/>
                    <a:pt x="0" y="95"/>
                    <a:pt x="0" y="212"/>
                  </a:cubicBezTo>
                  <a:lnTo>
                    <a:pt x="0" y="2016"/>
                  </a:lnTo>
                  <a:cubicBezTo>
                    <a:pt x="0" y="2048"/>
                    <a:pt x="26" y="2074"/>
                    <a:pt x="58" y="2074"/>
                  </a:cubicBezTo>
                  <a:cubicBezTo>
                    <a:pt x="90" y="2074"/>
                    <a:pt x="116" y="2048"/>
                    <a:pt x="116" y="2016"/>
                  </a:cubicBezTo>
                  <a:lnTo>
                    <a:pt x="116" y="825"/>
                  </a:lnTo>
                  <a:lnTo>
                    <a:pt x="480" y="825"/>
                  </a:lnTo>
                  <a:lnTo>
                    <a:pt x="480" y="2538"/>
                  </a:lnTo>
                  <a:lnTo>
                    <a:pt x="116" y="2538"/>
                  </a:lnTo>
                  <a:lnTo>
                    <a:pt x="116" y="2263"/>
                  </a:lnTo>
                  <a:cubicBezTo>
                    <a:pt x="116" y="2231"/>
                    <a:pt x="90" y="2205"/>
                    <a:pt x="58" y="2205"/>
                  </a:cubicBezTo>
                  <a:cubicBezTo>
                    <a:pt x="26" y="2205"/>
                    <a:pt x="0" y="2231"/>
                    <a:pt x="0" y="2263"/>
                  </a:cubicBezTo>
                  <a:lnTo>
                    <a:pt x="0" y="2596"/>
                  </a:lnTo>
                  <a:cubicBezTo>
                    <a:pt x="0" y="2607"/>
                    <a:pt x="3" y="2618"/>
                    <a:pt x="8" y="2628"/>
                  </a:cubicBezTo>
                  <a:lnTo>
                    <a:pt x="232" y="3077"/>
                  </a:lnTo>
                  <a:cubicBezTo>
                    <a:pt x="245" y="3102"/>
                    <a:pt x="270" y="3118"/>
                    <a:pt x="298" y="3118"/>
                  </a:cubicBezTo>
                  <a:lnTo>
                    <a:pt x="298" y="3118"/>
                  </a:lnTo>
                  <a:cubicBezTo>
                    <a:pt x="326" y="3117"/>
                    <a:pt x="351" y="3102"/>
                    <a:pt x="363" y="3077"/>
                  </a:cubicBezTo>
                  <a:lnTo>
                    <a:pt x="588" y="2628"/>
                  </a:lnTo>
                  <a:cubicBezTo>
                    <a:pt x="593" y="2618"/>
                    <a:pt x="596" y="2607"/>
                    <a:pt x="596" y="2596"/>
                  </a:cubicBezTo>
                  <a:lnTo>
                    <a:pt x="596" y="212"/>
                  </a:lnTo>
                  <a:cubicBezTo>
                    <a:pt x="596" y="95"/>
                    <a:pt x="501" y="0"/>
                    <a:pt x="385"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45" name="Google Shape;945;p51"/>
            <p:cNvSpPr/>
            <p:nvPr/>
          </p:nvSpPr>
          <p:spPr>
            <a:xfrm>
              <a:off x="4789306" y="2803811"/>
              <a:ext cx="38804" cy="65129"/>
            </a:xfrm>
            <a:custGeom>
              <a:rect b="b" l="l" r="r" t="t"/>
              <a:pathLst>
                <a:path extrusionOk="0" h="569" w="339">
                  <a:moveTo>
                    <a:pt x="322" y="17"/>
                  </a:moveTo>
                  <a:cubicBezTo>
                    <a:pt x="299" y="-6"/>
                    <a:pt x="263" y="-6"/>
                    <a:pt x="240" y="17"/>
                  </a:cubicBezTo>
                  <a:lnTo>
                    <a:pt x="16" y="244"/>
                  </a:lnTo>
                  <a:cubicBezTo>
                    <a:pt x="-6" y="267"/>
                    <a:pt x="-6" y="303"/>
                    <a:pt x="16" y="325"/>
                  </a:cubicBezTo>
                  <a:lnTo>
                    <a:pt x="240" y="552"/>
                  </a:lnTo>
                  <a:cubicBezTo>
                    <a:pt x="251" y="564"/>
                    <a:pt x="266" y="569"/>
                    <a:pt x="281" y="569"/>
                  </a:cubicBezTo>
                  <a:cubicBezTo>
                    <a:pt x="296" y="569"/>
                    <a:pt x="311" y="564"/>
                    <a:pt x="322" y="553"/>
                  </a:cubicBezTo>
                  <a:cubicBezTo>
                    <a:pt x="345" y="530"/>
                    <a:pt x="345" y="494"/>
                    <a:pt x="323" y="471"/>
                  </a:cubicBezTo>
                  <a:lnTo>
                    <a:pt x="139" y="285"/>
                  </a:lnTo>
                  <a:lnTo>
                    <a:pt x="323" y="99"/>
                  </a:lnTo>
                  <a:cubicBezTo>
                    <a:pt x="345" y="76"/>
                    <a:pt x="345" y="39"/>
                    <a:pt x="322" y="1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46" name="Google Shape;946;p51"/>
            <p:cNvSpPr/>
            <p:nvPr/>
          </p:nvSpPr>
          <p:spPr>
            <a:xfrm>
              <a:off x="4874467" y="2803811"/>
              <a:ext cx="39033" cy="65129"/>
            </a:xfrm>
            <a:custGeom>
              <a:rect b="b" l="l" r="r" t="t"/>
              <a:pathLst>
                <a:path extrusionOk="0" h="569" w="341">
                  <a:moveTo>
                    <a:pt x="17" y="553"/>
                  </a:moveTo>
                  <a:cubicBezTo>
                    <a:pt x="29" y="564"/>
                    <a:pt x="43" y="569"/>
                    <a:pt x="58" y="569"/>
                  </a:cubicBezTo>
                  <a:cubicBezTo>
                    <a:pt x="73" y="569"/>
                    <a:pt x="88" y="564"/>
                    <a:pt x="99" y="552"/>
                  </a:cubicBezTo>
                  <a:lnTo>
                    <a:pt x="324" y="325"/>
                  </a:lnTo>
                  <a:cubicBezTo>
                    <a:pt x="346" y="303"/>
                    <a:pt x="346" y="267"/>
                    <a:pt x="324" y="244"/>
                  </a:cubicBezTo>
                  <a:lnTo>
                    <a:pt x="99" y="17"/>
                  </a:lnTo>
                  <a:cubicBezTo>
                    <a:pt x="77" y="-6"/>
                    <a:pt x="40" y="-6"/>
                    <a:pt x="17" y="17"/>
                  </a:cubicBezTo>
                  <a:cubicBezTo>
                    <a:pt x="-5" y="39"/>
                    <a:pt x="-6" y="76"/>
                    <a:pt x="17" y="99"/>
                  </a:cubicBezTo>
                  <a:lnTo>
                    <a:pt x="201" y="285"/>
                  </a:lnTo>
                  <a:lnTo>
                    <a:pt x="17" y="471"/>
                  </a:lnTo>
                  <a:cubicBezTo>
                    <a:pt x="-6" y="494"/>
                    <a:pt x="-5" y="530"/>
                    <a:pt x="17" y="55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47" name="Google Shape;947;p51"/>
            <p:cNvSpPr/>
            <p:nvPr/>
          </p:nvSpPr>
          <p:spPr>
            <a:xfrm>
              <a:off x="4839442" y="2801751"/>
              <a:ext cx="26556" cy="70051"/>
            </a:xfrm>
            <a:custGeom>
              <a:rect b="b" l="l" r="r" t="t"/>
              <a:pathLst>
                <a:path extrusionOk="0" h="612" w="232">
                  <a:moveTo>
                    <a:pt x="58" y="612"/>
                  </a:moveTo>
                  <a:cubicBezTo>
                    <a:pt x="85" y="612"/>
                    <a:pt x="108" y="594"/>
                    <a:pt x="115" y="567"/>
                  </a:cubicBezTo>
                  <a:lnTo>
                    <a:pt x="230" y="71"/>
                  </a:lnTo>
                  <a:cubicBezTo>
                    <a:pt x="238" y="39"/>
                    <a:pt x="218" y="8"/>
                    <a:pt x="187" y="1"/>
                  </a:cubicBezTo>
                  <a:cubicBezTo>
                    <a:pt x="156" y="-6"/>
                    <a:pt x="125" y="13"/>
                    <a:pt x="118" y="44"/>
                  </a:cubicBezTo>
                  <a:lnTo>
                    <a:pt x="2" y="541"/>
                  </a:lnTo>
                  <a:cubicBezTo>
                    <a:pt x="-6" y="572"/>
                    <a:pt x="14" y="603"/>
                    <a:pt x="45" y="610"/>
                  </a:cubicBezTo>
                  <a:cubicBezTo>
                    <a:pt x="49" y="612"/>
                    <a:pt x="54" y="612"/>
                    <a:pt x="58" y="61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48" name="Google Shape;948;p51"/>
            <p:cNvSpPr/>
            <p:nvPr/>
          </p:nvSpPr>
          <p:spPr>
            <a:xfrm>
              <a:off x="4791596" y="2887255"/>
              <a:ext cx="197452" cy="13278"/>
            </a:xfrm>
            <a:custGeom>
              <a:rect b="b" l="l" r="r" t="t"/>
              <a:pathLst>
                <a:path extrusionOk="0" h="116" w="1725">
                  <a:moveTo>
                    <a:pt x="1667" y="0"/>
                  </a:moveTo>
                  <a:lnTo>
                    <a:pt x="58" y="0"/>
                  </a:lnTo>
                  <a:cubicBezTo>
                    <a:pt x="26" y="0"/>
                    <a:pt x="0" y="26"/>
                    <a:pt x="0" y="58"/>
                  </a:cubicBezTo>
                  <a:cubicBezTo>
                    <a:pt x="0" y="90"/>
                    <a:pt x="26" y="116"/>
                    <a:pt x="58" y="116"/>
                  </a:cubicBezTo>
                  <a:lnTo>
                    <a:pt x="1667" y="116"/>
                  </a:lnTo>
                  <a:cubicBezTo>
                    <a:pt x="1699" y="116"/>
                    <a:pt x="1725" y="90"/>
                    <a:pt x="1725" y="58"/>
                  </a:cubicBezTo>
                  <a:cubicBezTo>
                    <a:pt x="1725" y="26"/>
                    <a:pt x="1699" y="0"/>
                    <a:pt x="16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49" name="Google Shape;949;p51"/>
            <p:cNvSpPr/>
            <p:nvPr/>
          </p:nvSpPr>
          <p:spPr>
            <a:xfrm>
              <a:off x="4791596" y="2936017"/>
              <a:ext cx="53684" cy="13278"/>
            </a:xfrm>
            <a:custGeom>
              <a:rect b="b" l="l" r="r" t="t"/>
              <a:pathLst>
                <a:path extrusionOk="0" h="116" w="469">
                  <a:moveTo>
                    <a:pt x="58" y="116"/>
                  </a:moveTo>
                  <a:lnTo>
                    <a:pt x="411" y="116"/>
                  </a:lnTo>
                  <a:cubicBezTo>
                    <a:pt x="443" y="116"/>
                    <a:pt x="469" y="90"/>
                    <a:pt x="469" y="58"/>
                  </a:cubicBezTo>
                  <a:cubicBezTo>
                    <a:pt x="469" y="26"/>
                    <a:pt x="443" y="0"/>
                    <a:pt x="411"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50" name="Google Shape;950;p51"/>
            <p:cNvSpPr/>
            <p:nvPr/>
          </p:nvSpPr>
          <p:spPr>
            <a:xfrm>
              <a:off x="4860274" y="2936017"/>
              <a:ext cx="128773" cy="13278"/>
            </a:xfrm>
            <a:custGeom>
              <a:rect b="b" l="l" r="r" t="t"/>
              <a:pathLst>
                <a:path extrusionOk="0" h="116" w="1125">
                  <a:moveTo>
                    <a:pt x="1067" y="0"/>
                  </a:moveTo>
                  <a:lnTo>
                    <a:pt x="58" y="0"/>
                  </a:lnTo>
                  <a:cubicBezTo>
                    <a:pt x="26" y="0"/>
                    <a:pt x="0" y="26"/>
                    <a:pt x="0" y="58"/>
                  </a:cubicBezTo>
                  <a:cubicBezTo>
                    <a:pt x="0" y="90"/>
                    <a:pt x="26" y="116"/>
                    <a:pt x="58" y="116"/>
                  </a:cubicBezTo>
                  <a:lnTo>
                    <a:pt x="1067" y="116"/>
                  </a:lnTo>
                  <a:cubicBezTo>
                    <a:pt x="1099" y="116"/>
                    <a:pt x="1125" y="90"/>
                    <a:pt x="1125" y="58"/>
                  </a:cubicBezTo>
                  <a:cubicBezTo>
                    <a:pt x="1125" y="26"/>
                    <a:pt x="1099" y="0"/>
                    <a:pt x="10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51" name="Google Shape;951;p51"/>
            <p:cNvSpPr/>
            <p:nvPr/>
          </p:nvSpPr>
          <p:spPr>
            <a:xfrm>
              <a:off x="4791596" y="2984663"/>
              <a:ext cx="197452" cy="13278"/>
            </a:xfrm>
            <a:custGeom>
              <a:rect b="b" l="l" r="r" t="t"/>
              <a:pathLst>
                <a:path extrusionOk="0" h="116" w="1725">
                  <a:moveTo>
                    <a:pt x="1667" y="0"/>
                  </a:moveTo>
                  <a:lnTo>
                    <a:pt x="58" y="0"/>
                  </a:lnTo>
                  <a:cubicBezTo>
                    <a:pt x="26" y="0"/>
                    <a:pt x="0" y="26"/>
                    <a:pt x="0" y="58"/>
                  </a:cubicBezTo>
                  <a:cubicBezTo>
                    <a:pt x="0" y="90"/>
                    <a:pt x="26" y="116"/>
                    <a:pt x="58" y="116"/>
                  </a:cubicBezTo>
                  <a:lnTo>
                    <a:pt x="1667" y="116"/>
                  </a:lnTo>
                  <a:cubicBezTo>
                    <a:pt x="1699" y="116"/>
                    <a:pt x="1725" y="90"/>
                    <a:pt x="1725" y="58"/>
                  </a:cubicBezTo>
                  <a:cubicBezTo>
                    <a:pt x="1725" y="26"/>
                    <a:pt x="1699" y="0"/>
                    <a:pt x="16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52" name="Google Shape;952;p51"/>
            <p:cNvSpPr/>
            <p:nvPr/>
          </p:nvSpPr>
          <p:spPr>
            <a:xfrm>
              <a:off x="4791596" y="3033310"/>
              <a:ext cx="197452" cy="13278"/>
            </a:xfrm>
            <a:custGeom>
              <a:rect b="b" l="l" r="r" t="t"/>
              <a:pathLst>
                <a:path extrusionOk="0" h="116" w="1725">
                  <a:moveTo>
                    <a:pt x="1667" y="0"/>
                  </a:moveTo>
                  <a:lnTo>
                    <a:pt x="58" y="0"/>
                  </a:lnTo>
                  <a:cubicBezTo>
                    <a:pt x="26" y="0"/>
                    <a:pt x="0" y="26"/>
                    <a:pt x="0" y="58"/>
                  </a:cubicBezTo>
                  <a:cubicBezTo>
                    <a:pt x="0" y="90"/>
                    <a:pt x="26" y="116"/>
                    <a:pt x="58" y="116"/>
                  </a:cubicBezTo>
                  <a:lnTo>
                    <a:pt x="1667" y="116"/>
                  </a:lnTo>
                  <a:cubicBezTo>
                    <a:pt x="1699" y="116"/>
                    <a:pt x="1725" y="90"/>
                    <a:pt x="1725" y="58"/>
                  </a:cubicBezTo>
                  <a:cubicBezTo>
                    <a:pt x="1725" y="26"/>
                    <a:pt x="1699" y="0"/>
                    <a:pt x="16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53" name="Google Shape;953;p51"/>
            <p:cNvSpPr/>
            <p:nvPr/>
          </p:nvSpPr>
          <p:spPr>
            <a:xfrm>
              <a:off x="4791596" y="3081957"/>
              <a:ext cx="197452" cy="13278"/>
            </a:xfrm>
            <a:custGeom>
              <a:rect b="b" l="l" r="r" t="t"/>
              <a:pathLst>
                <a:path extrusionOk="0" h="116" w="1725">
                  <a:moveTo>
                    <a:pt x="1667" y="0"/>
                  </a:moveTo>
                  <a:lnTo>
                    <a:pt x="58" y="0"/>
                  </a:lnTo>
                  <a:cubicBezTo>
                    <a:pt x="26" y="0"/>
                    <a:pt x="0" y="26"/>
                    <a:pt x="0" y="58"/>
                  </a:cubicBezTo>
                  <a:cubicBezTo>
                    <a:pt x="0" y="90"/>
                    <a:pt x="26" y="116"/>
                    <a:pt x="58" y="116"/>
                  </a:cubicBezTo>
                  <a:lnTo>
                    <a:pt x="1667" y="116"/>
                  </a:lnTo>
                  <a:cubicBezTo>
                    <a:pt x="1699" y="116"/>
                    <a:pt x="1725" y="90"/>
                    <a:pt x="1725" y="58"/>
                  </a:cubicBezTo>
                  <a:cubicBezTo>
                    <a:pt x="1725" y="26"/>
                    <a:pt x="1699" y="0"/>
                    <a:pt x="16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54" name="Google Shape;954;p51"/>
            <p:cNvSpPr/>
            <p:nvPr/>
          </p:nvSpPr>
          <p:spPr>
            <a:xfrm>
              <a:off x="4791596" y="3130604"/>
              <a:ext cx="197452" cy="13278"/>
            </a:xfrm>
            <a:custGeom>
              <a:rect b="b" l="l" r="r" t="t"/>
              <a:pathLst>
                <a:path extrusionOk="0" h="116" w="1725">
                  <a:moveTo>
                    <a:pt x="1667" y="0"/>
                  </a:moveTo>
                  <a:lnTo>
                    <a:pt x="58" y="0"/>
                  </a:lnTo>
                  <a:cubicBezTo>
                    <a:pt x="26" y="0"/>
                    <a:pt x="0" y="26"/>
                    <a:pt x="0" y="58"/>
                  </a:cubicBezTo>
                  <a:cubicBezTo>
                    <a:pt x="0" y="90"/>
                    <a:pt x="26" y="116"/>
                    <a:pt x="58" y="116"/>
                  </a:cubicBezTo>
                  <a:lnTo>
                    <a:pt x="1667" y="116"/>
                  </a:lnTo>
                  <a:cubicBezTo>
                    <a:pt x="1699" y="116"/>
                    <a:pt x="1725" y="90"/>
                    <a:pt x="1725" y="58"/>
                  </a:cubicBezTo>
                  <a:cubicBezTo>
                    <a:pt x="1725" y="26"/>
                    <a:pt x="1699" y="0"/>
                    <a:pt x="166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955" name="Google Shape;955;p51"/>
          <p:cNvGrpSpPr/>
          <p:nvPr/>
        </p:nvGrpSpPr>
        <p:grpSpPr>
          <a:xfrm>
            <a:off x="4081693" y="2737194"/>
            <a:ext cx="341335" cy="453386"/>
            <a:chOff x="4081693" y="2737194"/>
            <a:chExt cx="341335" cy="453386"/>
          </a:xfrm>
        </p:grpSpPr>
        <p:sp>
          <p:nvSpPr>
            <p:cNvPr id="956" name="Google Shape;956;p51"/>
            <p:cNvSpPr/>
            <p:nvPr/>
          </p:nvSpPr>
          <p:spPr>
            <a:xfrm>
              <a:off x="4081693" y="2737194"/>
              <a:ext cx="341335" cy="453386"/>
            </a:xfrm>
            <a:custGeom>
              <a:rect b="b" l="l" r="r" t="t"/>
              <a:pathLst>
                <a:path extrusionOk="0" h="3961" w="2982">
                  <a:moveTo>
                    <a:pt x="2866" y="3681"/>
                  </a:moveTo>
                  <a:cubicBezTo>
                    <a:pt x="2866" y="3771"/>
                    <a:pt x="2793" y="3845"/>
                    <a:pt x="2702" y="3845"/>
                  </a:cubicBezTo>
                  <a:lnTo>
                    <a:pt x="280" y="3845"/>
                  </a:lnTo>
                  <a:cubicBezTo>
                    <a:pt x="190" y="3845"/>
                    <a:pt x="116" y="3771"/>
                    <a:pt x="116" y="3681"/>
                  </a:cubicBezTo>
                  <a:lnTo>
                    <a:pt x="116" y="279"/>
                  </a:lnTo>
                  <a:cubicBezTo>
                    <a:pt x="116" y="189"/>
                    <a:pt x="190" y="116"/>
                    <a:pt x="280" y="116"/>
                  </a:cubicBezTo>
                  <a:lnTo>
                    <a:pt x="2702" y="116"/>
                  </a:lnTo>
                  <a:cubicBezTo>
                    <a:pt x="2793" y="116"/>
                    <a:pt x="2866" y="189"/>
                    <a:pt x="2866" y="279"/>
                  </a:cubicBezTo>
                  <a:lnTo>
                    <a:pt x="2866" y="3681"/>
                  </a:lnTo>
                  <a:moveTo>
                    <a:pt x="2702" y="0"/>
                  </a:moveTo>
                  <a:lnTo>
                    <a:pt x="280" y="0"/>
                  </a:lnTo>
                  <a:cubicBezTo>
                    <a:pt x="126" y="0"/>
                    <a:pt x="0" y="125"/>
                    <a:pt x="0" y="279"/>
                  </a:cubicBezTo>
                  <a:lnTo>
                    <a:pt x="0" y="3681"/>
                  </a:lnTo>
                  <a:cubicBezTo>
                    <a:pt x="0" y="3835"/>
                    <a:pt x="126" y="3961"/>
                    <a:pt x="280" y="3961"/>
                  </a:cubicBezTo>
                  <a:lnTo>
                    <a:pt x="2702" y="3961"/>
                  </a:lnTo>
                  <a:cubicBezTo>
                    <a:pt x="2856" y="3961"/>
                    <a:pt x="2982" y="3835"/>
                    <a:pt x="2982" y="3681"/>
                  </a:cubicBezTo>
                  <a:lnTo>
                    <a:pt x="2982" y="279"/>
                  </a:lnTo>
                  <a:cubicBezTo>
                    <a:pt x="2982" y="125"/>
                    <a:pt x="2856" y="0"/>
                    <a:pt x="2702"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57" name="Google Shape;957;p51"/>
            <p:cNvSpPr/>
            <p:nvPr/>
          </p:nvSpPr>
          <p:spPr>
            <a:xfrm>
              <a:off x="4108249" y="2763749"/>
              <a:ext cx="288223" cy="375094"/>
            </a:xfrm>
            <a:custGeom>
              <a:rect b="b" l="l" r="r" t="t"/>
              <a:pathLst>
                <a:path extrusionOk="0" h="3277" w="2518">
                  <a:moveTo>
                    <a:pt x="2460" y="0"/>
                  </a:moveTo>
                  <a:lnTo>
                    <a:pt x="58" y="0"/>
                  </a:lnTo>
                  <a:cubicBezTo>
                    <a:pt x="26" y="0"/>
                    <a:pt x="0" y="26"/>
                    <a:pt x="0" y="57"/>
                  </a:cubicBezTo>
                  <a:lnTo>
                    <a:pt x="0" y="2493"/>
                  </a:lnTo>
                  <a:cubicBezTo>
                    <a:pt x="0" y="2525"/>
                    <a:pt x="26" y="2551"/>
                    <a:pt x="58" y="2551"/>
                  </a:cubicBezTo>
                  <a:cubicBezTo>
                    <a:pt x="90" y="2551"/>
                    <a:pt x="116" y="2525"/>
                    <a:pt x="116" y="2493"/>
                  </a:cubicBezTo>
                  <a:lnTo>
                    <a:pt x="116" y="115"/>
                  </a:lnTo>
                  <a:lnTo>
                    <a:pt x="2402" y="115"/>
                  </a:lnTo>
                  <a:lnTo>
                    <a:pt x="2402" y="3161"/>
                  </a:lnTo>
                  <a:lnTo>
                    <a:pt x="116" y="3161"/>
                  </a:lnTo>
                  <a:lnTo>
                    <a:pt x="116" y="2740"/>
                  </a:lnTo>
                  <a:cubicBezTo>
                    <a:pt x="116" y="2708"/>
                    <a:pt x="90" y="2682"/>
                    <a:pt x="58" y="2682"/>
                  </a:cubicBezTo>
                  <a:cubicBezTo>
                    <a:pt x="26" y="2682"/>
                    <a:pt x="0" y="2708"/>
                    <a:pt x="0" y="2740"/>
                  </a:cubicBezTo>
                  <a:lnTo>
                    <a:pt x="0" y="3219"/>
                  </a:lnTo>
                  <a:cubicBezTo>
                    <a:pt x="0" y="3251"/>
                    <a:pt x="26" y="3277"/>
                    <a:pt x="58" y="3277"/>
                  </a:cubicBezTo>
                  <a:lnTo>
                    <a:pt x="2460" y="3277"/>
                  </a:lnTo>
                  <a:cubicBezTo>
                    <a:pt x="2492" y="3277"/>
                    <a:pt x="2518" y="3251"/>
                    <a:pt x="2518" y="3219"/>
                  </a:cubicBezTo>
                  <a:lnTo>
                    <a:pt x="2518" y="57"/>
                  </a:lnTo>
                  <a:cubicBezTo>
                    <a:pt x="2518" y="26"/>
                    <a:pt x="2492" y="0"/>
                    <a:pt x="246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58" name="Google Shape;958;p51"/>
            <p:cNvSpPr/>
            <p:nvPr/>
          </p:nvSpPr>
          <p:spPr>
            <a:xfrm>
              <a:off x="4239996" y="3151322"/>
              <a:ext cx="24724" cy="13163"/>
            </a:xfrm>
            <a:custGeom>
              <a:rect b="b" l="l" r="r" t="t"/>
              <a:pathLst>
                <a:path extrusionOk="0" h="115" w="216">
                  <a:moveTo>
                    <a:pt x="158" y="0"/>
                  </a:moveTo>
                  <a:lnTo>
                    <a:pt x="58" y="0"/>
                  </a:lnTo>
                  <a:cubicBezTo>
                    <a:pt x="26" y="0"/>
                    <a:pt x="0" y="25"/>
                    <a:pt x="0" y="57"/>
                  </a:cubicBezTo>
                  <a:cubicBezTo>
                    <a:pt x="0" y="89"/>
                    <a:pt x="26" y="115"/>
                    <a:pt x="58" y="115"/>
                  </a:cubicBezTo>
                  <a:lnTo>
                    <a:pt x="158" y="115"/>
                  </a:lnTo>
                  <a:cubicBezTo>
                    <a:pt x="190" y="115"/>
                    <a:pt x="216" y="89"/>
                    <a:pt x="216" y="57"/>
                  </a:cubicBezTo>
                  <a:cubicBezTo>
                    <a:pt x="216" y="25"/>
                    <a:pt x="190" y="0"/>
                    <a:pt x="158"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59" name="Google Shape;959;p51"/>
            <p:cNvSpPr/>
            <p:nvPr/>
          </p:nvSpPr>
          <p:spPr>
            <a:xfrm>
              <a:off x="4136864" y="2792022"/>
              <a:ext cx="230990" cy="152922"/>
            </a:xfrm>
            <a:custGeom>
              <a:rect b="b" l="l" r="r" t="t"/>
              <a:pathLst>
                <a:path extrusionOk="0" h="1336" w="2018">
                  <a:moveTo>
                    <a:pt x="116" y="1154"/>
                  </a:moveTo>
                  <a:lnTo>
                    <a:pt x="116" y="170"/>
                  </a:lnTo>
                  <a:lnTo>
                    <a:pt x="900" y="662"/>
                  </a:lnTo>
                  <a:lnTo>
                    <a:pt x="116" y="1154"/>
                  </a:lnTo>
                  <a:moveTo>
                    <a:pt x="1902" y="170"/>
                  </a:moveTo>
                  <a:lnTo>
                    <a:pt x="1902" y="1154"/>
                  </a:lnTo>
                  <a:lnTo>
                    <a:pt x="1118" y="662"/>
                  </a:lnTo>
                  <a:lnTo>
                    <a:pt x="1902" y="170"/>
                  </a:lnTo>
                  <a:moveTo>
                    <a:pt x="229" y="1220"/>
                  </a:moveTo>
                  <a:lnTo>
                    <a:pt x="1009" y="730"/>
                  </a:lnTo>
                  <a:lnTo>
                    <a:pt x="1789" y="1220"/>
                  </a:lnTo>
                  <a:lnTo>
                    <a:pt x="229" y="1220"/>
                  </a:lnTo>
                  <a:moveTo>
                    <a:pt x="664" y="58"/>
                  </a:moveTo>
                  <a:cubicBezTo>
                    <a:pt x="664" y="26"/>
                    <a:pt x="638" y="0"/>
                    <a:pt x="606" y="0"/>
                  </a:cubicBezTo>
                  <a:lnTo>
                    <a:pt x="140" y="0"/>
                  </a:lnTo>
                  <a:cubicBezTo>
                    <a:pt x="63" y="0"/>
                    <a:pt x="0" y="62"/>
                    <a:pt x="0" y="139"/>
                  </a:cubicBezTo>
                  <a:lnTo>
                    <a:pt x="0" y="1196"/>
                  </a:lnTo>
                  <a:cubicBezTo>
                    <a:pt x="0" y="1273"/>
                    <a:pt x="63" y="1336"/>
                    <a:pt x="140" y="1336"/>
                  </a:cubicBezTo>
                  <a:lnTo>
                    <a:pt x="1879" y="1336"/>
                  </a:lnTo>
                  <a:cubicBezTo>
                    <a:pt x="1955" y="1336"/>
                    <a:pt x="2018" y="1273"/>
                    <a:pt x="2018" y="1196"/>
                  </a:cubicBezTo>
                  <a:lnTo>
                    <a:pt x="2018" y="139"/>
                  </a:lnTo>
                  <a:cubicBezTo>
                    <a:pt x="2018" y="62"/>
                    <a:pt x="1955" y="0"/>
                    <a:pt x="1879" y="0"/>
                  </a:cubicBezTo>
                  <a:lnTo>
                    <a:pt x="853" y="0"/>
                  </a:lnTo>
                  <a:cubicBezTo>
                    <a:pt x="821" y="0"/>
                    <a:pt x="795" y="26"/>
                    <a:pt x="795" y="58"/>
                  </a:cubicBezTo>
                  <a:cubicBezTo>
                    <a:pt x="795" y="90"/>
                    <a:pt x="821" y="116"/>
                    <a:pt x="853" y="116"/>
                  </a:cubicBezTo>
                  <a:lnTo>
                    <a:pt x="1771" y="116"/>
                  </a:lnTo>
                  <a:lnTo>
                    <a:pt x="1009" y="594"/>
                  </a:lnTo>
                  <a:lnTo>
                    <a:pt x="247" y="116"/>
                  </a:lnTo>
                  <a:lnTo>
                    <a:pt x="606" y="116"/>
                  </a:lnTo>
                  <a:cubicBezTo>
                    <a:pt x="638" y="116"/>
                    <a:pt x="664" y="90"/>
                    <a:pt x="664" y="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60" name="Google Shape;960;p51"/>
            <p:cNvSpPr/>
            <p:nvPr/>
          </p:nvSpPr>
          <p:spPr>
            <a:xfrm>
              <a:off x="4143160" y="2967151"/>
              <a:ext cx="218857" cy="48647"/>
            </a:xfrm>
            <a:custGeom>
              <a:rect b="b" l="l" r="r" t="t"/>
              <a:pathLst>
                <a:path extrusionOk="0" h="425" w="1912">
                  <a:moveTo>
                    <a:pt x="1912" y="119"/>
                  </a:moveTo>
                  <a:cubicBezTo>
                    <a:pt x="1912" y="53"/>
                    <a:pt x="1859" y="0"/>
                    <a:pt x="1793" y="0"/>
                  </a:cubicBezTo>
                  <a:lnTo>
                    <a:pt x="119" y="0"/>
                  </a:lnTo>
                  <a:cubicBezTo>
                    <a:pt x="54" y="0"/>
                    <a:pt x="0" y="53"/>
                    <a:pt x="0" y="119"/>
                  </a:cubicBezTo>
                  <a:lnTo>
                    <a:pt x="0" y="306"/>
                  </a:lnTo>
                  <a:cubicBezTo>
                    <a:pt x="0" y="371"/>
                    <a:pt x="54" y="425"/>
                    <a:pt x="119" y="425"/>
                  </a:cubicBezTo>
                  <a:lnTo>
                    <a:pt x="1148" y="425"/>
                  </a:lnTo>
                  <a:cubicBezTo>
                    <a:pt x="1180" y="425"/>
                    <a:pt x="1206" y="399"/>
                    <a:pt x="1206" y="367"/>
                  </a:cubicBezTo>
                  <a:cubicBezTo>
                    <a:pt x="1206" y="335"/>
                    <a:pt x="1180" y="309"/>
                    <a:pt x="1148" y="309"/>
                  </a:cubicBezTo>
                  <a:lnTo>
                    <a:pt x="119" y="309"/>
                  </a:lnTo>
                  <a:cubicBezTo>
                    <a:pt x="118" y="309"/>
                    <a:pt x="116" y="308"/>
                    <a:pt x="116" y="306"/>
                  </a:cubicBezTo>
                  <a:lnTo>
                    <a:pt x="116" y="119"/>
                  </a:lnTo>
                  <a:cubicBezTo>
                    <a:pt x="116" y="117"/>
                    <a:pt x="118" y="116"/>
                    <a:pt x="119" y="116"/>
                  </a:cubicBezTo>
                  <a:lnTo>
                    <a:pt x="1793" y="116"/>
                  </a:lnTo>
                  <a:cubicBezTo>
                    <a:pt x="1795" y="116"/>
                    <a:pt x="1796" y="117"/>
                    <a:pt x="1796" y="119"/>
                  </a:cubicBezTo>
                  <a:lnTo>
                    <a:pt x="1796" y="306"/>
                  </a:lnTo>
                  <a:cubicBezTo>
                    <a:pt x="1796" y="308"/>
                    <a:pt x="1795" y="309"/>
                    <a:pt x="1793" y="309"/>
                  </a:cubicBezTo>
                  <a:lnTo>
                    <a:pt x="1394" y="309"/>
                  </a:lnTo>
                  <a:cubicBezTo>
                    <a:pt x="1362" y="309"/>
                    <a:pt x="1337" y="335"/>
                    <a:pt x="1337" y="367"/>
                  </a:cubicBezTo>
                  <a:cubicBezTo>
                    <a:pt x="1337" y="399"/>
                    <a:pt x="1362" y="425"/>
                    <a:pt x="1394" y="425"/>
                  </a:cubicBezTo>
                  <a:lnTo>
                    <a:pt x="1793" y="425"/>
                  </a:lnTo>
                  <a:cubicBezTo>
                    <a:pt x="1859" y="425"/>
                    <a:pt x="1912" y="371"/>
                    <a:pt x="1912" y="306"/>
                  </a:cubicBezTo>
                  <a:lnTo>
                    <a:pt x="1912" y="119"/>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61" name="Google Shape;961;p51"/>
            <p:cNvSpPr/>
            <p:nvPr/>
          </p:nvSpPr>
          <p:spPr>
            <a:xfrm>
              <a:off x="4143160" y="3037431"/>
              <a:ext cx="26556" cy="13278"/>
            </a:xfrm>
            <a:custGeom>
              <a:rect b="b" l="l" r="r" t="t"/>
              <a:pathLst>
                <a:path extrusionOk="0" h="116" w="232">
                  <a:moveTo>
                    <a:pt x="58" y="116"/>
                  </a:moveTo>
                  <a:lnTo>
                    <a:pt x="174" y="116"/>
                  </a:lnTo>
                  <a:cubicBezTo>
                    <a:pt x="206" y="116"/>
                    <a:pt x="232" y="90"/>
                    <a:pt x="232" y="58"/>
                  </a:cubicBezTo>
                  <a:cubicBezTo>
                    <a:pt x="232" y="26"/>
                    <a:pt x="206" y="0"/>
                    <a:pt x="174"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62" name="Google Shape;962;p51"/>
            <p:cNvSpPr/>
            <p:nvPr/>
          </p:nvSpPr>
          <p:spPr>
            <a:xfrm>
              <a:off x="4335001" y="3037431"/>
              <a:ext cx="26556" cy="13278"/>
            </a:xfrm>
            <a:custGeom>
              <a:rect b="b" l="l" r="r" t="t"/>
              <a:pathLst>
                <a:path extrusionOk="0" h="116" w="232">
                  <a:moveTo>
                    <a:pt x="174" y="0"/>
                  </a:moveTo>
                  <a:lnTo>
                    <a:pt x="58" y="0"/>
                  </a:lnTo>
                  <a:cubicBezTo>
                    <a:pt x="26" y="0"/>
                    <a:pt x="0" y="26"/>
                    <a:pt x="0" y="58"/>
                  </a:cubicBezTo>
                  <a:cubicBezTo>
                    <a:pt x="0" y="90"/>
                    <a:pt x="26" y="116"/>
                    <a:pt x="58" y="116"/>
                  </a:cubicBezTo>
                  <a:lnTo>
                    <a:pt x="174" y="116"/>
                  </a:lnTo>
                  <a:cubicBezTo>
                    <a:pt x="206" y="116"/>
                    <a:pt x="232" y="90"/>
                    <a:pt x="232" y="58"/>
                  </a:cubicBezTo>
                  <a:cubicBezTo>
                    <a:pt x="232" y="26"/>
                    <a:pt x="206" y="0"/>
                    <a:pt x="174"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63" name="Google Shape;963;p51"/>
            <p:cNvSpPr/>
            <p:nvPr/>
          </p:nvSpPr>
          <p:spPr>
            <a:xfrm>
              <a:off x="4180589" y="3037431"/>
              <a:ext cx="143768" cy="13278"/>
            </a:xfrm>
            <a:custGeom>
              <a:rect b="b" l="l" r="r" t="t"/>
              <a:pathLst>
                <a:path extrusionOk="0" h="116" w="1256">
                  <a:moveTo>
                    <a:pt x="1198" y="116"/>
                  </a:moveTo>
                  <a:cubicBezTo>
                    <a:pt x="1230" y="116"/>
                    <a:pt x="1256" y="90"/>
                    <a:pt x="1256" y="58"/>
                  </a:cubicBezTo>
                  <a:cubicBezTo>
                    <a:pt x="1256" y="26"/>
                    <a:pt x="1230" y="0"/>
                    <a:pt x="1198" y="0"/>
                  </a:cubicBezTo>
                  <a:lnTo>
                    <a:pt x="58" y="0"/>
                  </a:lnTo>
                  <a:cubicBezTo>
                    <a:pt x="26" y="0"/>
                    <a:pt x="0" y="26"/>
                    <a:pt x="0" y="58"/>
                  </a:cubicBezTo>
                  <a:cubicBezTo>
                    <a:pt x="0" y="90"/>
                    <a:pt x="26" y="116"/>
                    <a:pt x="58" y="116"/>
                  </a:cubicBezTo>
                  <a:lnTo>
                    <a:pt x="1198" y="116"/>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64" name="Google Shape;964;p51"/>
            <p:cNvSpPr/>
            <p:nvPr/>
          </p:nvSpPr>
          <p:spPr>
            <a:xfrm>
              <a:off x="4143160" y="3072342"/>
              <a:ext cx="218399" cy="13278"/>
            </a:xfrm>
            <a:custGeom>
              <a:rect b="b" l="l" r="r" t="t"/>
              <a:pathLst>
                <a:path extrusionOk="0" h="116" w="1908">
                  <a:moveTo>
                    <a:pt x="58" y="116"/>
                  </a:moveTo>
                  <a:lnTo>
                    <a:pt x="1850" y="116"/>
                  </a:lnTo>
                  <a:cubicBezTo>
                    <a:pt x="1882" y="116"/>
                    <a:pt x="1908" y="90"/>
                    <a:pt x="1908" y="58"/>
                  </a:cubicBezTo>
                  <a:cubicBezTo>
                    <a:pt x="1908" y="26"/>
                    <a:pt x="1882" y="0"/>
                    <a:pt x="1850"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965" name="Google Shape;965;p51"/>
          <p:cNvGrpSpPr/>
          <p:nvPr/>
        </p:nvGrpSpPr>
        <p:grpSpPr>
          <a:xfrm>
            <a:off x="3386442" y="2786528"/>
            <a:ext cx="453396" cy="354719"/>
            <a:chOff x="3386442" y="2786528"/>
            <a:chExt cx="453396" cy="354719"/>
          </a:xfrm>
        </p:grpSpPr>
        <p:sp>
          <p:nvSpPr>
            <p:cNvPr id="966" name="Google Shape;966;p51"/>
            <p:cNvSpPr/>
            <p:nvPr/>
          </p:nvSpPr>
          <p:spPr>
            <a:xfrm>
              <a:off x="3386442" y="2786528"/>
              <a:ext cx="453396" cy="354719"/>
            </a:xfrm>
            <a:custGeom>
              <a:rect b="b" l="l" r="r" t="t"/>
              <a:pathLst>
                <a:path extrusionOk="0" h="3099" w="3961">
                  <a:moveTo>
                    <a:pt x="3845" y="2830"/>
                  </a:moveTo>
                  <a:cubicBezTo>
                    <a:pt x="3845" y="2914"/>
                    <a:pt x="3776" y="2983"/>
                    <a:pt x="3692" y="2983"/>
                  </a:cubicBezTo>
                  <a:lnTo>
                    <a:pt x="269" y="2983"/>
                  </a:lnTo>
                  <a:cubicBezTo>
                    <a:pt x="185" y="2983"/>
                    <a:pt x="117" y="2914"/>
                    <a:pt x="117" y="2830"/>
                  </a:cubicBezTo>
                  <a:lnTo>
                    <a:pt x="117" y="2724"/>
                  </a:lnTo>
                  <a:lnTo>
                    <a:pt x="1046" y="2724"/>
                  </a:lnTo>
                  <a:cubicBezTo>
                    <a:pt x="1078" y="2724"/>
                    <a:pt x="1104" y="2698"/>
                    <a:pt x="1104" y="2666"/>
                  </a:cubicBezTo>
                  <a:cubicBezTo>
                    <a:pt x="1104" y="2634"/>
                    <a:pt x="1078" y="2608"/>
                    <a:pt x="1046" y="2608"/>
                  </a:cubicBezTo>
                  <a:lnTo>
                    <a:pt x="267" y="2608"/>
                  </a:lnTo>
                  <a:lnTo>
                    <a:pt x="267" y="177"/>
                  </a:lnTo>
                  <a:cubicBezTo>
                    <a:pt x="267" y="143"/>
                    <a:pt x="295" y="116"/>
                    <a:pt x="328" y="116"/>
                  </a:cubicBezTo>
                  <a:lnTo>
                    <a:pt x="3641" y="116"/>
                  </a:lnTo>
                  <a:cubicBezTo>
                    <a:pt x="3675" y="116"/>
                    <a:pt x="3702" y="143"/>
                    <a:pt x="3702" y="177"/>
                  </a:cubicBezTo>
                  <a:lnTo>
                    <a:pt x="3702" y="2608"/>
                  </a:lnTo>
                  <a:lnTo>
                    <a:pt x="1293" y="2608"/>
                  </a:lnTo>
                  <a:cubicBezTo>
                    <a:pt x="1261" y="2608"/>
                    <a:pt x="1235" y="2634"/>
                    <a:pt x="1235" y="2666"/>
                  </a:cubicBezTo>
                  <a:cubicBezTo>
                    <a:pt x="1235" y="2698"/>
                    <a:pt x="1261" y="2724"/>
                    <a:pt x="1293" y="2724"/>
                  </a:cubicBezTo>
                  <a:lnTo>
                    <a:pt x="3845" y="2724"/>
                  </a:lnTo>
                  <a:lnTo>
                    <a:pt x="3845" y="2830"/>
                  </a:lnTo>
                  <a:moveTo>
                    <a:pt x="3857" y="2608"/>
                  </a:moveTo>
                  <a:lnTo>
                    <a:pt x="3818" y="2608"/>
                  </a:lnTo>
                  <a:lnTo>
                    <a:pt x="3818" y="177"/>
                  </a:lnTo>
                  <a:cubicBezTo>
                    <a:pt x="3818" y="79"/>
                    <a:pt x="3739" y="0"/>
                    <a:pt x="3641" y="0"/>
                  </a:cubicBezTo>
                  <a:lnTo>
                    <a:pt x="328" y="0"/>
                  </a:lnTo>
                  <a:cubicBezTo>
                    <a:pt x="231" y="0"/>
                    <a:pt x="151" y="79"/>
                    <a:pt x="151" y="177"/>
                  </a:cubicBezTo>
                  <a:lnTo>
                    <a:pt x="151" y="2608"/>
                  </a:lnTo>
                  <a:lnTo>
                    <a:pt x="104" y="2608"/>
                  </a:lnTo>
                  <a:cubicBezTo>
                    <a:pt x="47" y="2608"/>
                    <a:pt x="0" y="2654"/>
                    <a:pt x="0" y="2712"/>
                  </a:cubicBezTo>
                  <a:lnTo>
                    <a:pt x="0" y="2830"/>
                  </a:lnTo>
                  <a:cubicBezTo>
                    <a:pt x="0" y="2978"/>
                    <a:pt x="121" y="3099"/>
                    <a:pt x="269" y="3099"/>
                  </a:cubicBezTo>
                  <a:lnTo>
                    <a:pt x="3692" y="3099"/>
                  </a:lnTo>
                  <a:cubicBezTo>
                    <a:pt x="3840" y="3099"/>
                    <a:pt x="3961" y="2978"/>
                    <a:pt x="3961" y="2830"/>
                  </a:cubicBezTo>
                  <a:lnTo>
                    <a:pt x="3961" y="2712"/>
                  </a:lnTo>
                  <a:cubicBezTo>
                    <a:pt x="3961" y="2654"/>
                    <a:pt x="3915" y="2608"/>
                    <a:pt x="3857" y="260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67" name="Google Shape;967;p51"/>
            <p:cNvSpPr/>
            <p:nvPr/>
          </p:nvSpPr>
          <p:spPr>
            <a:xfrm>
              <a:off x="3430281" y="2813083"/>
              <a:ext cx="366631" cy="258685"/>
            </a:xfrm>
            <a:custGeom>
              <a:rect b="b" l="l" r="r" t="t"/>
              <a:pathLst>
                <a:path extrusionOk="0" h="2260" w="3203">
                  <a:moveTo>
                    <a:pt x="3203" y="2202"/>
                  </a:moveTo>
                  <a:lnTo>
                    <a:pt x="3203" y="1636"/>
                  </a:lnTo>
                  <a:cubicBezTo>
                    <a:pt x="3203" y="1604"/>
                    <a:pt x="3177" y="1578"/>
                    <a:pt x="3145" y="1578"/>
                  </a:cubicBezTo>
                  <a:cubicBezTo>
                    <a:pt x="3113" y="1578"/>
                    <a:pt x="3087" y="1604"/>
                    <a:pt x="3087" y="1636"/>
                  </a:cubicBezTo>
                  <a:lnTo>
                    <a:pt x="3087" y="2144"/>
                  </a:lnTo>
                  <a:lnTo>
                    <a:pt x="116" y="2144"/>
                  </a:lnTo>
                  <a:lnTo>
                    <a:pt x="116" y="116"/>
                  </a:lnTo>
                  <a:lnTo>
                    <a:pt x="3087" y="116"/>
                  </a:lnTo>
                  <a:lnTo>
                    <a:pt x="3087" y="1389"/>
                  </a:lnTo>
                  <a:cubicBezTo>
                    <a:pt x="3087" y="1421"/>
                    <a:pt x="3113" y="1447"/>
                    <a:pt x="3145" y="1447"/>
                  </a:cubicBezTo>
                  <a:cubicBezTo>
                    <a:pt x="3177" y="1447"/>
                    <a:pt x="3203" y="1421"/>
                    <a:pt x="3203" y="1389"/>
                  </a:cubicBezTo>
                  <a:lnTo>
                    <a:pt x="3203" y="58"/>
                  </a:lnTo>
                  <a:cubicBezTo>
                    <a:pt x="3203" y="26"/>
                    <a:pt x="3177" y="0"/>
                    <a:pt x="3145" y="0"/>
                  </a:cubicBezTo>
                  <a:lnTo>
                    <a:pt x="58" y="0"/>
                  </a:lnTo>
                  <a:cubicBezTo>
                    <a:pt x="26" y="0"/>
                    <a:pt x="0" y="26"/>
                    <a:pt x="0" y="58"/>
                  </a:cubicBezTo>
                  <a:lnTo>
                    <a:pt x="0" y="2202"/>
                  </a:lnTo>
                  <a:cubicBezTo>
                    <a:pt x="0" y="2234"/>
                    <a:pt x="26" y="2260"/>
                    <a:pt x="58" y="2260"/>
                  </a:cubicBezTo>
                  <a:lnTo>
                    <a:pt x="3145" y="2260"/>
                  </a:lnTo>
                  <a:cubicBezTo>
                    <a:pt x="3177" y="2260"/>
                    <a:pt x="3203" y="2234"/>
                    <a:pt x="3203" y="220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68" name="Google Shape;968;p51"/>
            <p:cNvSpPr/>
            <p:nvPr/>
          </p:nvSpPr>
          <p:spPr>
            <a:xfrm>
              <a:off x="3466452" y="2846964"/>
              <a:ext cx="294290" cy="184399"/>
            </a:xfrm>
            <a:custGeom>
              <a:rect b="b" l="l" r="r" t="t"/>
              <a:pathLst>
                <a:path extrusionOk="0" h="1611" w="2571">
                  <a:moveTo>
                    <a:pt x="1289" y="898"/>
                  </a:moveTo>
                  <a:lnTo>
                    <a:pt x="339" y="483"/>
                  </a:lnTo>
                  <a:lnTo>
                    <a:pt x="2240" y="483"/>
                  </a:lnTo>
                  <a:lnTo>
                    <a:pt x="1289" y="898"/>
                  </a:lnTo>
                  <a:moveTo>
                    <a:pt x="1434" y="961"/>
                  </a:moveTo>
                  <a:lnTo>
                    <a:pt x="2455" y="516"/>
                  </a:lnTo>
                  <a:lnTo>
                    <a:pt x="2455" y="1407"/>
                  </a:lnTo>
                  <a:lnTo>
                    <a:pt x="1434" y="961"/>
                  </a:lnTo>
                  <a:moveTo>
                    <a:pt x="1289" y="1025"/>
                  </a:moveTo>
                  <a:lnTo>
                    <a:pt x="2367" y="1495"/>
                  </a:lnTo>
                  <a:lnTo>
                    <a:pt x="211" y="1495"/>
                  </a:lnTo>
                  <a:lnTo>
                    <a:pt x="1289" y="1025"/>
                  </a:lnTo>
                  <a:moveTo>
                    <a:pt x="116" y="512"/>
                  </a:moveTo>
                  <a:lnTo>
                    <a:pt x="1144" y="961"/>
                  </a:lnTo>
                  <a:lnTo>
                    <a:pt x="116" y="1410"/>
                  </a:lnTo>
                  <a:lnTo>
                    <a:pt x="116" y="512"/>
                  </a:lnTo>
                  <a:moveTo>
                    <a:pt x="201" y="116"/>
                  </a:moveTo>
                  <a:lnTo>
                    <a:pt x="592" y="116"/>
                  </a:lnTo>
                  <a:cubicBezTo>
                    <a:pt x="624" y="116"/>
                    <a:pt x="650" y="90"/>
                    <a:pt x="650" y="58"/>
                  </a:cubicBezTo>
                  <a:cubicBezTo>
                    <a:pt x="650" y="26"/>
                    <a:pt x="624" y="0"/>
                    <a:pt x="592" y="0"/>
                  </a:cubicBezTo>
                  <a:lnTo>
                    <a:pt x="201" y="0"/>
                  </a:lnTo>
                  <a:cubicBezTo>
                    <a:pt x="90" y="0"/>
                    <a:pt x="0" y="90"/>
                    <a:pt x="0" y="201"/>
                  </a:cubicBezTo>
                  <a:lnTo>
                    <a:pt x="0" y="1410"/>
                  </a:lnTo>
                  <a:cubicBezTo>
                    <a:pt x="0" y="1521"/>
                    <a:pt x="90" y="1611"/>
                    <a:pt x="201" y="1611"/>
                  </a:cubicBezTo>
                  <a:lnTo>
                    <a:pt x="2370" y="1611"/>
                  </a:lnTo>
                  <a:cubicBezTo>
                    <a:pt x="2481" y="1611"/>
                    <a:pt x="2571" y="1521"/>
                    <a:pt x="2571" y="1410"/>
                  </a:cubicBezTo>
                  <a:lnTo>
                    <a:pt x="2571" y="201"/>
                  </a:lnTo>
                  <a:cubicBezTo>
                    <a:pt x="2571" y="90"/>
                    <a:pt x="2481" y="0"/>
                    <a:pt x="2370" y="0"/>
                  </a:cubicBezTo>
                  <a:lnTo>
                    <a:pt x="839" y="0"/>
                  </a:lnTo>
                  <a:cubicBezTo>
                    <a:pt x="807" y="0"/>
                    <a:pt x="781" y="26"/>
                    <a:pt x="781" y="58"/>
                  </a:cubicBezTo>
                  <a:cubicBezTo>
                    <a:pt x="781" y="90"/>
                    <a:pt x="807" y="116"/>
                    <a:pt x="839" y="116"/>
                  </a:cubicBezTo>
                  <a:lnTo>
                    <a:pt x="2370" y="116"/>
                  </a:lnTo>
                  <a:cubicBezTo>
                    <a:pt x="2417" y="116"/>
                    <a:pt x="2455" y="154"/>
                    <a:pt x="2455" y="201"/>
                  </a:cubicBezTo>
                  <a:lnTo>
                    <a:pt x="2455" y="367"/>
                  </a:lnTo>
                  <a:lnTo>
                    <a:pt x="116" y="367"/>
                  </a:lnTo>
                  <a:lnTo>
                    <a:pt x="116" y="201"/>
                  </a:lnTo>
                  <a:cubicBezTo>
                    <a:pt x="116" y="154"/>
                    <a:pt x="154" y="116"/>
                    <a:pt x="201" y="1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969" name="Google Shape;969;p51"/>
          <p:cNvGrpSpPr/>
          <p:nvPr/>
        </p:nvGrpSpPr>
        <p:grpSpPr>
          <a:xfrm>
            <a:off x="2747277" y="2759629"/>
            <a:ext cx="453396" cy="408402"/>
            <a:chOff x="2747277" y="2759629"/>
            <a:chExt cx="453396" cy="408402"/>
          </a:xfrm>
        </p:grpSpPr>
        <p:sp>
          <p:nvSpPr>
            <p:cNvPr id="970" name="Google Shape;970;p51"/>
            <p:cNvSpPr/>
            <p:nvPr/>
          </p:nvSpPr>
          <p:spPr>
            <a:xfrm>
              <a:off x="2747277" y="2759629"/>
              <a:ext cx="453396" cy="408402"/>
            </a:xfrm>
            <a:custGeom>
              <a:rect b="b" l="l" r="r" t="t"/>
              <a:pathLst>
                <a:path extrusionOk="0" h="3568" w="3961">
                  <a:moveTo>
                    <a:pt x="116" y="2487"/>
                  </a:moveTo>
                  <a:lnTo>
                    <a:pt x="116" y="356"/>
                  </a:lnTo>
                  <a:cubicBezTo>
                    <a:pt x="116" y="224"/>
                    <a:pt x="224" y="117"/>
                    <a:pt x="356" y="117"/>
                  </a:cubicBezTo>
                  <a:lnTo>
                    <a:pt x="3605" y="117"/>
                  </a:lnTo>
                  <a:cubicBezTo>
                    <a:pt x="3737" y="117"/>
                    <a:pt x="3845" y="224"/>
                    <a:pt x="3845" y="356"/>
                  </a:cubicBezTo>
                  <a:lnTo>
                    <a:pt x="3845" y="2487"/>
                  </a:lnTo>
                  <a:lnTo>
                    <a:pt x="116" y="2487"/>
                  </a:lnTo>
                  <a:moveTo>
                    <a:pt x="2445" y="3314"/>
                  </a:moveTo>
                  <a:lnTo>
                    <a:pt x="2585" y="3452"/>
                  </a:lnTo>
                  <a:lnTo>
                    <a:pt x="1391" y="3452"/>
                  </a:lnTo>
                  <a:lnTo>
                    <a:pt x="1531" y="3314"/>
                  </a:lnTo>
                  <a:cubicBezTo>
                    <a:pt x="1543" y="3304"/>
                    <a:pt x="1549" y="3289"/>
                    <a:pt x="1549" y="3273"/>
                  </a:cubicBezTo>
                  <a:lnTo>
                    <a:pt x="1549" y="3006"/>
                  </a:lnTo>
                  <a:lnTo>
                    <a:pt x="2427" y="3006"/>
                  </a:lnTo>
                  <a:lnTo>
                    <a:pt x="2427" y="3273"/>
                  </a:lnTo>
                  <a:cubicBezTo>
                    <a:pt x="2427" y="3289"/>
                    <a:pt x="2434" y="3304"/>
                    <a:pt x="2445" y="3314"/>
                  </a:cubicBezTo>
                  <a:moveTo>
                    <a:pt x="3605" y="0"/>
                  </a:moveTo>
                  <a:lnTo>
                    <a:pt x="356" y="0"/>
                  </a:lnTo>
                  <a:cubicBezTo>
                    <a:pt x="160" y="0"/>
                    <a:pt x="0" y="160"/>
                    <a:pt x="0" y="356"/>
                  </a:cubicBezTo>
                  <a:lnTo>
                    <a:pt x="0" y="2650"/>
                  </a:lnTo>
                  <a:cubicBezTo>
                    <a:pt x="0" y="2847"/>
                    <a:pt x="160" y="3006"/>
                    <a:pt x="356" y="3006"/>
                  </a:cubicBezTo>
                  <a:lnTo>
                    <a:pt x="1433" y="3006"/>
                  </a:lnTo>
                  <a:lnTo>
                    <a:pt x="1433" y="3249"/>
                  </a:lnTo>
                  <a:lnTo>
                    <a:pt x="1225" y="3452"/>
                  </a:lnTo>
                  <a:lnTo>
                    <a:pt x="1136" y="3452"/>
                  </a:lnTo>
                  <a:cubicBezTo>
                    <a:pt x="1104" y="3452"/>
                    <a:pt x="1078" y="3478"/>
                    <a:pt x="1078" y="3510"/>
                  </a:cubicBezTo>
                  <a:cubicBezTo>
                    <a:pt x="1078" y="3542"/>
                    <a:pt x="1104" y="3568"/>
                    <a:pt x="1136" y="3568"/>
                  </a:cubicBezTo>
                  <a:lnTo>
                    <a:pt x="2830" y="3568"/>
                  </a:lnTo>
                  <a:cubicBezTo>
                    <a:pt x="2862" y="3568"/>
                    <a:pt x="2888" y="3542"/>
                    <a:pt x="2888" y="3510"/>
                  </a:cubicBezTo>
                  <a:cubicBezTo>
                    <a:pt x="2888" y="3478"/>
                    <a:pt x="2862" y="3452"/>
                    <a:pt x="2830" y="3452"/>
                  </a:cubicBezTo>
                  <a:lnTo>
                    <a:pt x="2752" y="3452"/>
                  </a:lnTo>
                  <a:lnTo>
                    <a:pt x="2543" y="3249"/>
                  </a:lnTo>
                  <a:lnTo>
                    <a:pt x="2543" y="3006"/>
                  </a:lnTo>
                  <a:lnTo>
                    <a:pt x="3100" y="3006"/>
                  </a:lnTo>
                  <a:cubicBezTo>
                    <a:pt x="3132" y="3006"/>
                    <a:pt x="3158" y="2980"/>
                    <a:pt x="3158" y="2948"/>
                  </a:cubicBezTo>
                  <a:cubicBezTo>
                    <a:pt x="3158" y="2916"/>
                    <a:pt x="3132" y="2890"/>
                    <a:pt x="3100" y="2890"/>
                  </a:cubicBezTo>
                  <a:lnTo>
                    <a:pt x="356" y="2890"/>
                  </a:lnTo>
                  <a:cubicBezTo>
                    <a:pt x="224" y="2890"/>
                    <a:pt x="116" y="2783"/>
                    <a:pt x="116" y="2650"/>
                  </a:cubicBezTo>
                  <a:lnTo>
                    <a:pt x="116" y="2603"/>
                  </a:lnTo>
                  <a:lnTo>
                    <a:pt x="3845" y="2603"/>
                  </a:lnTo>
                  <a:lnTo>
                    <a:pt x="3845" y="2650"/>
                  </a:lnTo>
                  <a:cubicBezTo>
                    <a:pt x="3845" y="2783"/>
                    <a:pt x="3737" y="2890"/>
                    <a:pt x="3605" y="2890"/>
                  </a:cubicBezTo>
                  <a:lnTo>
                    <a:pt x="3348" y="2890"/>
                  </a:lnTo>
                  <a:cubicBezTo>
                    <a:pt x="3316" y="2890"/>
                    <a:pt x="3290" y="2916"/>
                    <a:pt x="3290" y="2948"/>
                  </a:cubicBezTo>
                  <a:cubicBezTo>
                    <a:pt x="3290" y="2980"/>
                    <a:pt x="3316" y="3006"/>
                    <a:pt x="3348" y="3006"/>
                  </a:cubicBezTo>
                  <a:lnTo>
                    <a:pt x="3605" y="3006"/>
                  </a:lnTo>
                  <a:cubicBezTo>
                    <a:pt x="3801" y="3006"/>
                    <a:pt x="3961" y="2847"/>
                    <a:pt x="3961" y="2650"/>
                  </a:cubicBezTo>
                  <a:lnTo>
                    <a:pt x="3961" y="356"/>
                  </a:lnTo>
                  <a:cubicBezTo>
                    <a:pt x="3961" y="160"/>
                    <a:pt x="3801" y="0"/>
                    <a:pt x="3605"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71" name="Google Shape;971;p51"/>
            <p:cNvSpPr/>
            <p:nvPr/>
          </p:nvSpPr>
          <p:spPr>
            <a:xfrm>
              <a:off x="2967734" y="3064101"/>
              <a:ext cx="13278" cy="16254"/>
            </a:xfrm>
            <a:custGeom>
              <a:rect b="b" l="l" r="r" t="t"/>
              <a:pathLst>
                <a:path extrusionOk="0" h="142" w="116">
                  <a:moveTo>
                    <a:pt x="0" y="58"/>
                  </a:moveTo>
                  <a:lnTo>
                    <a:pt x="0" y="83"/>
                  </a:lnTo>
                  <a:cubicBezTo>
                    <a:pt x="0" y="116"/>
                    <a:pt x="26" y="142"/>
                    <a:pt x="58" y="142"/>
                  </a:cubicBezTo>
                  <a:cubicBezTo>
                    <a:pt x="90" y="142"/>
                    <a:pt x="116" y="116"/>
                    <a:pt x="116" y="83"/>
                  </a:cubicBezTo>
                  <a:lnTo>
                    <a:pt x="116" y="58"/>
                  </a:lnTo>
                  <a:cubicBezTo>
                    <a:pt x="116" y="26"/>
                    <a:pt x="90" y="0"/>
                    <a:pt x="58" y="0"/>
                  </a:cubicBezTo>
                  <a:cubicBezTo>
                    <a:pt x="26" y="0"/>
                    <a:pt x="0" y="26"/>
                    <a:pt x="0" y="58"/>
                  </a:cubicBezTo>
                  <a:close/>
                </a:path>
              </a:pathLst>
            </a:custGeom>
            <a:solidFill>
              <a:schemeClr val="dk2"/>
            </a:solidFill>
            <a:ln>
              <a:noFill/>
            </a:ln>
          </p:spPr>
          <p:txBody>
            <a:bodyPr anchorCtr="1" anchor="ctr" bIns="6100" lIns="90000" spcFirstLastPara="1" rIns="90000" wrap="square" tIns="61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72" name="Google Shape;972;p51"/>
            <p:cNvSpPr/>
            <p:nvPr/>
          </p:nvSpPr>
          <p:spPr>
            <a:xfrm>
              <a:off x="2777496" y="2810794"/>
              <a:ext cx="249763" cy="197906"/>
            </a:xfrm>
            <a:custGeom>
              <a:rect b="b" l="l" r="r" t="t"/>
              <a:pathLst>
                <a:path extrusionOk="0" h="1729" w="2182">
                  <a:moveTo>
                    <a:pt x="201" y="1613"/>
                  </a:moveTo>
                  <a:cubicBezTo>
                    <a:pt x="194" y="1613"/>
                    <a:pt x="187" y="1612"/>
                    <a:pt x="180" y="1610"/>
                  </a:cubicBezTo>
                  <a:lnTo>
                    <a:pt x="1094" y="1099"/>
                  </a:lnTo>
                  <a:lnTo>
                    <a:pt x="2006" y="1609"/>
                  </a:lnTo>
                  <a:cubicBezTo>
                    <a:pt x="1998" y="1611"/>
                    <a:pt x="1990" y="1613"/>
                    <a:pt x="1981" y="1613"/>
                  </a:cubicBezTo>
                  <a:lnTo>
                    <a:pt x="201" y="1613"/>
                  </a:lnTo>
                  <a:moveTo>
                    <a:pt x="283" y="511"/>
                  </a:moveTo>
                  <a:lnTo>
                    <a:pt x="1906" y="511"/>
                  </a:lnTo>
                  <a:lnTo>
                    <a:pt x="1094" y="966"/>
                  </a:lnTo>
                  <a:lnTo>
                    <a:pt x="283" y="511"/>
                  </a:lnTo>
                  <a:moveTo>
                    <a:pt x="1213" y="1032"/>
                  </a:moveTo>
                  <a:lnTo>
                    <a:pt x="2066" y="555"/>
                  </a:lnTo>
                  <a:lnTo>
                    <a:pt x="2066" y="1509"/>
                  </a:lnTo>
                  <a:lnTo>
                    <a:pt x="1213" y="1032"/>
                  </a:lnTo>
                  <a:moveTo>
                    <a:pt x="1981" y="0"/>
                  </a:moveTo>
                  <a:lnTo>
                    <a:pt x="1760" y="0"/>
                  </a:lnTo>
                  <a:cubicBezTo>
                    <a:pt x="1728" y="0"/>
                    <a:pt x="1702" y="26"/>
                    <a:pt x="1702" y="58"/>
                  </a:cubicBezTo>
                  <a:cubicBezTo>
                    <a:pt x="1702" y="90"/>
                    <a:pt x="1728" y="116"/>
                    <a:pt x="1760" y="116"/>
                  </a:cubicBezTo>
                  <a:lnTo>
                    <a:pt x="1981" y="116"/>
                  </a:lnTo>
                  <a:cubicBezTo>
                    <a:pt x="2028" y="116"/>
                    <a:pt x="2066" y="154"/>
                    <a:pt x="2066" y="201"/>
                  </a:cubicBezTo>
                  <a:lnTo>
                    <a:pt x="2066" y="395"/>
                  </a:lnTo>
                  <a:lnTo>
                    <a:pt x="116" y="395"/>
                  </a:lnTo>
                  <a:lnTo>
                    <a:pt x="116" y="201"/>
                  </a:lnTo>
                  <a:cubicBezTo>
                    <a:pt x="116" y="154"/>
                    <a:pt x="154" y="116"/>
                    <a:pt x="201" y="116"/>
                  </a:cubicBezTo>
                  <a:lnTo>
                    <a:pt x="1513" y="116"/>
                  </a:lnTo>
                  <a:cubicBezTo>
                    <a:pt x="1545" y="116"/>
                    <a:pt x="1571" y="90"/>
                    <a:pt x="1571" y="58"/>
                  </a:cubicBezTo>
                  <a:cubicBezTo>
                    <a:pt x="1571" y="26"/>
                    <a:pt x="1545" y="0"/>
                    <a:pt x="1513" y="0"/>
                  </a:cubicBezTo>
                  <a:lnTo>
                    <a:pt x="201" y="0"/>
                  </a:lnTo>
                  <a:cubicBezTo>
                    <a:pt x="90" y="0"/>
                    <a:pt x="0" y="90"/>
                    <a:pt x="0" y="201"/>
                  </a:cubicBezTo>
                  <a:lnTo>
                    <a:pt x="0" y="1024"/>
                  </a:lnTo>
                  <a:cubicBezTo>
                    <a:pt x="0" y="1056"/>
                    <a:pt x="26" y="1082"/>
                    <a:pt x="58" y="1082"/>
                  </a:cubicBezTo>
                  <a:cubicBezTo>
                    <a:pt x="90" y="1082"/>
                    <a:pt x="116" y="1056"/>
                    <a:pt x="116" y="1024"/>
                  </a:cubicBezTo>
                  <a:lnTo>
                    <a:pt x="116" y="551"/>
                  </a:lnTo>
                  <a:lnTo>
                    <a:pt x="975" y="1032"/>
                  </a:lnTo>
                  <a:lnTo>
                    <a:pt x="116" y="1513"/>
                  </a:lnTo>
                  <a:lnTo>
                    <a:pt x="116" y="1272"/>
                  </a:lnTo>
                  <a:cubicBezTo>
                    <a:pt x="116" y="1239"/>
                    <a:pt x="90" y="1213"/>
                    <a:pt x="58" y="1213"/>
                  </a:cubicBezTo>
                  <a:cubicBezTo>
                    <a:pt x="26" y="1213"/>
                    <a:pt x="0" y="1239"/>
                    <a:pt x="0" y="1272"/>
                  </a:cubicBezTo>
                  <a:lnTo>
                    <a:pt x="0" y="1528"/>
                  </a:lnTo>
                  <a:cubicBezTo>
                    <a:pt x="0" y="1639"/>
                    <a:pt x="90" y="1729"/>
                    <a:pt x="201" y="1729"/>
                  </a:cubicBezTo>
                  <a:lnTo>
                    <a:pt x="1981" y="1729"/>
                  </a:lnTo>
                  <a:cubicBezTo>
                    <a:pt x="2092" y="1729"/>
                    <a:pt x="2182" y="1639"/>
                    <a:pt x="2182" y="1528"/>
                  </a:cubicBezTo>
                  <a:lnTo>
                    <a:pt x="2182" y="201"/>
                  </a:lnTo>
                  <a:cubicBezTo>
                    <a:pt x="2182" y="90"/>
                    <a:pt x="2092" y="0"/>
                    <a:pt x="1981"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73" name="Google Shape;973;p51"/>
            <p:cNvSpPr/>
            <p:nvPr/>
          </p:nvSpPr>
          <p:spPr>
            <a:xfrm>
              <a:off x="3046714" y="2816288"/>
              <a:ext cx="22779" cy="13278"/>
            </a:xfrm>
            <a:custGeom>
              <a:rect b="b" l="l" r="r" t="t"/>
              <a:pathLst>
                <a:path extrusionOk="0" h="116" w="199">
                  <a:moveTo>
                    <a:pt x="58" y="116"/>
                  </a:moveTo>
                  <a:lnTo>
                    <a:pt x="141" y="116"/>
                  </a:lnTo>
                  <a:cubicBezTo>
                    <a:pt x="173" y="116"/>
                    <a:pt x="199" y="90"/>
                    <a:pt x="199" y="58"/>
                  </a:cubicBezTo>
                  <a:cubicBezTo>
                    <a:pt x="199" y="26"/>
                    <a:pt x="173" y="0"/>
                    <a:pt x="141"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74" name="Google Shape;974;p51"/>
            <p:cNvSpPr/>
            <p:nvPr/>
          </p:nvSpPr>
          <p:spPr>
            <a:xfrm>
              <a:off x="3081740" y="2816288"/>
              <a:ext cx="87337" cy="13278"/>
            </a:xfrm>
            <a:custGeom>
              <a:rect b="b" l="l" r="r" t="t"/>
              <a:pathLst>
                <a:path extrusionOk="0" h="116" w="763">
                  <a:moveTo>
                    <a:pt x="704" y="0"/>
                  </a:moveTo>
                  <a:lnTo>
                    <a:pt x="58" y="0"/>
                  </a:lnTo>
                  <a:cubicBezTo>
                    <a:pt x="26" y="0"/>
                    <a:pt x="0" y="26"/>
                    <a:pt x="0" y="58"/>
                  </a:cubicBezTo>
                  <a:cubicBezTo>
                    <a:pt x="0" y="90"/>
                    <a:pt x="26" y="116"/>
                    <a:pt x="58" y="116"/>
                  </a:cubicBezTo>
                  <a:lnTo>
                    <a:pt x="704" y="116"/>
                  </a:lnTo>
                  <a:cubicBezTo>
                    <a:pt x="737" y="116"/>
                    <a:pt x="763" y="90"/>
                    <a:pt x="763" y="58"/>
                  </a:cubicBezTo>
                  <a:cubicBezTo>
                    <a:pt x="763" y="26"/>
                    <a:pt x="737" y="0"/>
                    <a:pt x="704"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75" name="Google Shape;975;p51"/>
            <p:cNvSpPr/>
            <p:nvPr/>
          </p:nvSpPr>
          <p:spPr>
            <a:xfrm>
              <a:off x="3046714" y="2851314"/>
              <a:ext cx="122363" cy="13278"/>
            </a:xfrm>
            <a:custGeom>
              <a:rect b="b" l="l" r="r" t="t"/>
              <a:pathLst>
                <a:path extrusionOk="0" h="116" w="1069">
                  <a:moveTo>
                    <a:pt x="1010" y="0"/>
                  </a:moveTo>
                  <a:lnTo>
                    <a:pt x="58" y="0"/>
                  </a:lnTo>
                  <a:cubicBezTo>
                    <a:pt x="26" y="0"/>
                    <a:pt x="0" y="26"/>
                    <a:pt x="0" y="58"/>
                  </a:cubicBezTo>
                  <a:cubicBezTo>
                    <a:pt x="0" y="90"/>
                    <a:pt x="26" y="116"/>
                    <a:pt x="58" y="116"/>
                  </a:cubicBezTo>
                  <a:lnTo>
                    <a:pt x="1010" y="116"/>
                  </a:lnTo>
                  <a:cubicBezTo>
                    <a:pt x="1043" y="116"/>
                    <a:pt x="1069" y="90"/>
                    <a:pt x="1069" y="58"/>
                  </a:cubicBezTo>
                  <a:cubicBezTo>
                    <a:pt x="1069" y="26"/>
                    <a:pt x="1043" y="0"/>
                    <a:pt x="1010"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76" name="Google Shape;976;p51"/>
            <p:cNvSpPr/>
            <p:nvPr/>
          </p:nvSpPr>
          <p:spPr>
            <a:xfrm>
              <a:off x="3046714" y="2886339"/>
              <a:ext cx="122363" cy="13278"/>
            </a:xfrm>
            <a:custGeom>
              <a:rect b="b" l="l" r="r" t="t"/>
              <a:pathLst>
                <a:path extrusionOk="0" h="116" w="1069">
                  <a:moveTo>
                    <a:pt x="1010" y="0"/>
                  </a:moveTo>
                  <a:lnTo>
                    <a:pt x="58" y="0"/>
                  </a:lnTo>
                  <a:cubicBezTo>
                    <a:pt x="26" y="0"/>
                    <a:pt x="0" y="26"/>
                    <a:pt x="0" y="58"/>
                  </a:cubicBezTo>
                  <a:cubicBezTo>
                    <a:pt x="0" y="90"/>
                    <a:pt x="26" y="116"/>
                    <a:pt x="58" y="116"/>
                  </a:cubicBezTo>
                  <a:lnTo>
                    <a:pt x="1010" y="116"/>
                  </a:lnTo>
                  <a:cubicBezTo>
                    <a:pt x="1043" y="116"/>
                    <a:pt x="1069" y="90"/>
                    <a:pt x="1069" y="58"/>
                  </a:cubicBezTo>
                  <a:cubicBezTo>
                    <a:pt x="1069" y="26"/>
                    <a:pt x="1043" y="0"/>
                    <a:pt x="1010"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77" name="Google Shape;977;p51"/>
            <p:cNvSpPr/>
            <p:nvPr/>
          </p:nvSpPr>
          <p:spPr>
            <a:xfrm>
              <a:off x="3046714" y="2921365"/>
              <a:ext cx="122363" cy="13278"/>
            </a:xfrm>
            <a:custGeom>
              <a:rect b="b" l="l" r="r" t="t"/>
              <a:pathLst>
                <a:path extrusionOk="0" h="116" w="1069">
                  <a:moveTo>
                    <a:pt x="1010" y="0"/>
                  </a:moveTo>
                  <a:lnTo>
                    <a:pt x="58" y="0"/>
                  </a:lnTo>
                  <a:cubicBezTo>
                    <a:pt x="26" y="0"/>
                    <a:pt x="0" y="26"/>
                    <a:pt x="0" y="58"/>
                  </a:cubicBezTo>
                  <a:cubicBezTo>
                    <a:pt x="0" y="90"/>
                    <a:pt x="26" y="116"/>
                    <a:pt x="58" y="116"/>
                  </a:cubicBezTo>
                  <a:lnTo>
                    <a:pt x="1010" y="116"/>
                  </a:lnTo>
                  <a:cubicBezTo>
                    <a:pt x="1043" y="116"/>
                    <a:pt x="1069" y="90"/>
                    <a:pt x="1069" y="58"/>
                  </a:cubicBezTo>
                  <a:cubicBezTo>
                    <a:pt x="1069" y="26"/>
                    <a:pt x="1043" y="0"/>
                    <a:pt x="1010"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78" name="Google Shape;978;p51"/>
            <p:cNvSpPr/>
            <p:nvPr/>
          </p:nvSpPr>
          <p:spPr>
            <a:xfrm>
              <a:off x="3046714" y="2956391"/>
              <a:ext cx="122363" cy="13278"/>
            </a:xfrm>
            <a:custGeom>
              <a:rect b="b" l="l" r="r" t="t"/>
              <a:pathLst>
                <a:path extrusionOk="0" h="116" w="1069">
                  <a:moveTo>
                    <a:pt x="1010" y="0"/>
                  </a:moveTo>
                  <a:lnTo>
                    <a:pt x="58" y="0"/>
                  </a:lnTo>
                  <a:cubicBezTo>
                    <a:pt x="26" y="0"/>
                    <a:pt x="0" y="26"/>
                    <a:pt x="0" y="58"/>
                  </a:cubicBezTo>
                  <a:cubicBezTo>
                    <a:pt x="0" y="90"/>
                    <a:pt x="26" y="116"/>
                    <a:pt x="58" y="116"/>
                  </a:cubicBezTo>
                  <a:lnTo>
                    <a:pt x="1010" y="116"/>
                  </a:lnTo>
                  <a:cubicBezTo>
                    <a:pt x="1043" y="116"/>
                    <a:pt x="1069" y="90"/>
                    <a:pt x="1069" y="58"/>
                  </a:cubicBezTo>
                  <a:cubicBezTo>
                    <a:pt x="1069" y="26"/>
                    <a:pt x="1043" y="0"/>
                    <a:pt x="1010"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79" name="Google Shape;979;p51"/>
            <p:cNvSpPr/>
            <p:nvPr/>
          </p:nvSpPr>
          <p:spPr>
            <a:xfrm>
              <a:off x="3046714" y="2991417"/>
              <a:ext cx="122363" cy="13278"/>
            </a:xfrm>
            <a:custGeom>
              <a:rect b="b" l="l" r="r" t="t"/>
              <a:pathLst>
                <a:path extrusionOk="0" h="116" w="1069">
                  <a:moveTo>
                    <a:pt x="1010" y="0"/>
                  </a:moveTo>
                  <a:lnTo>
                    <a:pt x="58" y="0"/>
                  </a:lnTo>
                  <a:cubicBezTo>
                    <a:pt x="26" y="0"/>
                    <a:pt x="0" y="26"/>
                    <a:pt x="0" y="58"/>
                  </a:cubicBezTo>
                  <a:cubicBezTo>
                    <a:pt x="0" y="90"/>
                    <a:pt x="26" y="116"/>
                    <a:pt x="58" y="116"/>
                  </a:cubicBezTo>
                  <a:lnTo>
                    <a:pt x="1010" y="116"/>
                  </a:lnTo>
                  <a:cubicBezTo>
                    <a:pt x="1043" y="116"/>
                    <a:pt x="1069" y="90"/>
                    <a:pt x="1069" y="58"/>
                  </a:cubicBezTo>
                  <a:cubicBezTo>
                    <a:pt x="1069" y="26"/>
                    <a:pt x="1043" y="0"/>
                    <a:pt x="1010"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980" name="Google Shape;980;p51"/>
          <p:cNvGrpSpPr/>
          <p:nvPr/>
        </p:nvGrpSpPr>
        <p:grpSpPr>
          <a:xfrm>
            <a:off x="2108113" y="2759629"/>
            <a:ext cx="453281" cy="408518"/>
            <a:chOff x="2108113" y="2759629"/>
            <a:chExt cx="453281" cy="408518"/>
          </a:xfrm>
        </p:grpSpPr>
        <p:sp>
          <p:nvSpPr>
            <p:cNvPr id="981" name="Google Shape;981;p51"/>
            <p:cNvSpPr/>
            <p:nvPr/>
          </p:nvSpPr>
          <p:spPr>
            <a:xfrm>
              <a:off x="2108113" y="2991875"/>
              <a:ext cx="453281" cy="176272"/>
            </a:xfrm>
            <a:custGeom>
              <a:rect b="b" l="l" r="r" t="t"/>
              <a:pathLst>
                <a:path extrusionOk="0" h="1540" w="3960">
                  <a:moveTo>
                    <a:pt x="3603" y="0"/>
                  </a:moveTo>
                  <a:lnTo>
                    <a:pt x="357" y="0"/>
                  </a:lnTo>
                  <a:cubicBezTo>
                    <a:pt x="160" y="0"/>
                    <a:pt x="0" y="160"/>
                    <a:pt x="0" y="357"/>
                  </a:cubicBezTo>
                  <a:lnTo>
                    <a:pt x="0" y="1182"/>
                  </a:lnTo>
                  <a:cubicBezTo>
                    <a:pt x="0" y="1379"/>
                    <a:pt x="160" y="1540"/>
                    <a:pt x="357" y="1540"/>
                  </a:cubicBezTo>
                  <a:lnTo>
                    <a:pt x="2774" y="1540"/>
                  </a:lnTo>
                  <a:cubicBezTo>
                    <a:pt x="2806" y="1540"/>
                    <a:pt x="2832" y="1514"/>
                    <a:pt x="2832" y="1482"/>
                  </a:cubicBezTo>
                  <a:cubicBezTo>
                    <a:pt x="2832" y="1450"/>
                    <a:pt x="2806" y="1424"/>
                    <a:pt x="2774" y="1424"/>
                  </a:cubicBezTo>
                  <a:lnTo>
                    <a:pt x="357" y="1424"/>
                  </a:lnTo>
                  <a:cubicBezTo>
                    <a:pt x="224" y="1424"/>
                    <a:pt x="116" y="1315"/>
                    <a:pt x="116" y="1182"/>
                  </a:cubicBezTo>
                  <a:lnTo>
                    <a:pt x="116" y="357"/>
                  </a:lnTo>
                  <a:cubicBezTo>
                    <a:pt x="116" y="224"/>
                    <a:pt x="224" y="116"/>
                    <a:pt x="357" y="116"/>
                  </a:cubicBezTo>
                  <a:lnTo>
                    <a:pt x="3603" y="116"/>
                  </a:lnTo>
                  <a:cubicBezTo>
                    <a:pt x="3736" y="116"/>
                    <a:pt x="3844" y="224"/>
                    <a:pt x="3844" y="357"/>
                  </a:cubicBezTo>
                  <a:lnTo>
                    <a:pt x="3844" y="1182"/>
                  </a:lnTo>
                  <a:cubicBezTo>
                    <a:pt x="3844" y="1315"/>
                    <a:pt x="3736" y="1424"/>
                    <a:pt x="3603" y="1424"/>
                  </a:cubicBezTo>
                  <a:lnTo>
                    <a:pt x="3021" y="1424"/>
                  </a:lnTo>
                  <a:cubicBezTo>
                    <a:pt x="2989" y="1424"/>
                    <a:pt x="2963" y="1450"/>
                    <a:pt x="2963" y="1482"/>
                  </a:cubicBezTo>
                  <a:cubicBezTo>
                    <a:pt x="2963" y="1514"/>
                    <a:pt x="2989" y="1540"/>
                    <a:pt x="3021" y="1540"/>
                  </a:cubicBezTo>
                  <a:lnTo>
                    <a:pt x="3603" y="1540"/>
                  </a:lnTo>
                  <a:cubicBezTo>
                    <a:pt x="3800" y="1540"/>
                    <a:pt x="3960" y="1379"/>
                    <a:pt x="3960" y="1182"/>
                  </a:cubicBezTo>
                  <a:lnTo>
                    <a:pt x="3960" y="357"/>
                  </a:lnTo>
                  <a:cubicBezTo>
                    <a:pt x="3960" y="160"/>
                    <a:pt x="3800" y="0"/>
                    <a:pt x="360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82" name="Google Shape;982;p51"/>
            <p:cNvSpPr/>
            <p:nvPr/>
          </p:nvSpPr>
          <p:spPr>
            <a:xfrm>
              <a:off x="2134668" y="3018430"/>
              <a:ext cx="400170" cy="123162"/>
            </a:xfrm>
            <a:custGeom>
              <a:rect b="b" l="l" r="r" t="t"/>
              <a:pathLst>
                <a:path extrusionOk="0" h="1076" w="3496">
                  <a:moveTo>
                    <a:pt x="492" y="0"/>
                  </a:moveTo>
                  <a:lnTo>
                    <a:pt x="125" y="0"/>
                  </a:lnTo>
                  <a:cubicBezTo>
                    <a:pt x="56" y="0"/>
                    <a:pt x="0" y="56"/>
                    <a:pt x="0" y="125"/>
                  </a:cubicBezTo>
                  <a:lnTo>
                    <a:pt x="0" y="950"/>
                  </a:lnTo>
                  <a:cubicBezTo>
                    <a:pt x="0" y="1020"/>
                    <a:pt x="56" y="1076"/>
                    <a:pt x="125" y="1076"/>
                  </a:cubicBezTo>
                  <a:lnTo>
                    <a:pt x="3371" y="1076"/>
                  </a:lnTo>
                  <a:cubicBezTo>
                    <a:pt x="3440" y="1076"/>
                    <a:pt x="3496" y="1020"/>
                    <a:pt x="3496" y="950"/>
                  </a:cubicBezTo>
                  <a:lnTo>
                    <a:pt x="3496" y="125"/>
                  </a:lnTo>
                  <a:cubicBezTo>
                    <a:pt x="3496" y="56"/>
                    <a:pt x="3440" y="0"/>
                    <a:pt x="3371" y="0"/>
                  </a:cubicBezTo>
                  <a:lnTo>
                    <a:pt x="739" y="0"/>
                  </a:lnTo>
                  <a:cubicBezTo>
                    <a:pt x="707" y="0"/>
                    <a:pt x="681" y="26"/>
                    <a:pt x="681" y="58"/>
                  </a:cubicBezTo>
                  <a:cubicBezTo>
                    <a:pt x="681" y="90"/>
                    <a:pt x="707" y="116"/>
                    <a:pt x="739" y="116"/>
                  </a:cubicBezTo>
                  <a:lnTo>
                    <a:pt x="3371" y="116"/>
                  </a:lnTo>
                  <a:cubicBezTo>
                    <a:pt x="3376" y="116"/>
                    <a:pt x="3380" y="120"/>
                    <a:pt x="3380" y="125"/>
                  </a:cubicBezTo>
                  <a:lnTo>
                    <a:pt x="3380" y="950"/>
                  </a:lnTo>
                  <a:cubicBezTo>
                    <a:pt x="3380" y="956"/>
                    <a:pt x="3376" y="960"/>
                    <a:pt x="3371" y="960"/>
                  </a:cubicBezTo>
                  <a:lnTo>
                    <a:pt x="125" y="960"/>
                  </a:lnTo>
                  <a:cubicBezTo>
                    <a:pt x="120" y="960"/>
                    <a:pt x="116" y="955"/>
                    <a:pt x="116" y="950"/>
                  </a:cubicBezTo>
                  <a:lnTo>
                    <a:pt x="116" y="125"/>
                  </a:lnTo>
                  <a:cubicBezTo>
                    <a:pt x="116" y="120"/>
                    <a:pt x="120" y="116"/>
                    <a:pt x="125" y="116"/>
                  </a:cubicBezTo>
                  <a:lnTo>
                    <a:pt x="492" y="116"/>
                  </a:lnTo>
                  <a:cubicBezTo>
                    <a:pt x="524" y="116"/>
                    <a:pt x="550" y="90"/>
                    <a:pt x="550" y="58"/>
                  </a:cubicBezTo>
                  <a:cubicBezTo>
                    <a:pt x="550" y="26"/>
                    <a:pt x="524" y="0"/>
                    <a:pt x="492"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83" name="Google Shape;983;p51"/>
            <p:cNvSpPr/>
            <p:nvPr/>
          </p:nvSpPr>
          <p:spPr>
            <a:xfrm>
              <a:off x="2313461" y="3058721"/>
              <a:ext cx="42581" cy="42580"/>
            </a:xfrm>
            <a:custGeom>
              <a:rect b="b" l="l" r="r" t="t"/>
              <a:pathLst>
                <a:path extrusionOk="0" h="372" w="372">
                  <a:moveTo>
                    <a:pt x="116" y="186"/>
                  </a:moveTo>
                  <a:cubicBezTo>
                    <a:pt x="116" y="147"/>
                    <a:pt x="148" y="116"/>
                    <a:pt x="186" y="116"/>
                  </a:cubicBezTo>
                  <a:cubicBezTo>
                    <a:pt x="225" y="116"/>
                    <a:pt x="256" y="147"/>
                    <a:pt x="256" y="186"/>
                  </a:cubicBezTo>
                  <a:cubicBezTo>
                    <a:pt x="256" y="224"/>
                    <a:pt x="225" y="256"/>
                    <a:pt x="186" y="256"/>
                  </a:cubicBezTo>
                  <a:cubicBezTo>
                    <a:pt x="148" y="256"/>
                    <a:pt x="116" y="224"/>
                    <a:pt x="116" y="186"/>
                  </a:cubicBezTo>
                  <a:moveTo>
                    <a:pt x="372" y="186"/>
                  </a:moveTo>
                  <a:cubicBezTo>
                    <a:pt x="372" y="83"/>
                    <a:pt x="289" y="0"/>
                    <a:pt x="186" y="0"/>
                  </a:cubicBezTo>
                  <a:cubicBezTo>
                    <a:pt x="84" y="0"/>
                    <a:pt x="0" y="83"/>
                    <a:pt x="0" y="186"/>
                  </a:cubicBezTo>
                  <a:cubicBezTo>
                    <a:pt x="0" y="288"/>
                    <a:pt x="84" y="372"/>
                    <a:pt x="186" y="372"/>
                  </a:cubicBezTo>
                  <a:cubicBezTo>
                    <a:pt x="289" y="372"/>
                    <a:pt x="372" y="288"/>
                    <a:pt x="372" y="18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84" name="Google Shape;984;p51"/>
            <p:cNvSpPr/>
            <p:nvPr/>
          </p:nvSpPr>
          <p:spPr>
            <a:xfrm>
              <a:off x="2253711" y="3058721"/>
              <a:ext cx="42467" cy="42580"/>
            </a:xfrm>
            <a:custGeom>
              <a:rect b="b" l="l" r="r" t="t"/>
              <a:pathLst>
                <a:path extrusionOk="0" h="372" w="371">
                  <a:moveTo>
                    <a:pt x="116" y="186"/>
                  </a:moveTo>
                  <a:cubicBezTo>
                    <a:pt x="116" y="147"/>
                    <a:pt x="147" y="116"/>
                    <a:pt x="185" y="116"/>
                  </a:cubicBezTo>
                  <a:cubicBezTo>
                    <a:pt x="224" y="116"/>
                    <a:pt x="255" y="147"/>
                    <a:pt x="255" y="186"/>
                  </a:cubicBezTo>
                  <a:cubicBezTo>
                    <a:pt x="255" y="224"/>
                    <a:pt x="224" y="256"/>
                    <a:pt x="185" y="256"/>
                  </a:cubicBezTo>
                  <a:cubicBezTo>
                    <a:pt x="147" y="256"/>
                    <a:pt x="116" y="224"/>
                    <a:pt x="116" y="186"/>
                  </a:cubicBezTo>
                  <a:moveTo>
                    <a:pt x="371" y="186"/>
                  </a:moveTo>
                  <a:cubicBezTo>
                    <a:pt x="371" y="83"/>
                    <a:pt x="288" y="0"/>
                    <a:pt x="185" y="0"/>
                  </a:cubicBezTo>
                  <a:cubicBezTo>
                    <a:pt x="83" y="0"/>
                    <a:pt x="0" y="83"/>
                    <a:pt x="0" y="186"/>
                  </a:cubicBezTo>
                  <a:cubicBezTo>
                    <a:pt x="0" y="288"/>
                    <a:pt x="83" y="372"/>
                    <a:pt x="185" y="372"/>
                  </a:cubicBezTo>
                  <a:cubicBezTo>
                    <a:pt x="288" y="372"/>
                    <a:pt x="371" y="288"/>
                    <a:pt x="371" y="18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85" name="Google Shape;985;p51"/>
            <p:cNvSpPr/>
            <p:nvPr/>
          </p:nvSpPr>
          <p:spPr>
            <a:xfrm>
              <a:off x="2193846" y="3058721"/>
              <a:ext cx="42467" cy="42580"/>
            </a:xfrm>
            <a:custGeom>
              <a:rect b="b" l="l" r="r" t="t"/>
              <a:pathLst>
                <a:path extrusionOk="0" h="372" w="371">
                  <a:moveTo>
                    <a:pt x="186" y="116"/>
                  </a:moveTo>
                  <a:cubicBezTo>
                    <a:pt x="224" y="116"/>
                    <a:pt x="255" y="147"/>
                    <a:pt x="255" y="186"/>
                  </a:cubicBezTo>
                  <a:cubicBezTo>
                    <a:pt x="255" y="224"/>
                    <a:pt x="224" y="256"/>
                    <a:pt x="186" y="256"/>
                  </a:cubicBezTo>
                  <a:cubicBezTo>
                    <a:pt x="147" y="256"/>
                    <a:pt x="116" y="224"/>
                    <a:pt x="116" y="186"/>
                  </a:cubicBezTo>
                  <a:cubicBezTo>
                    <a:pt x="116" y="147"/>
                    <a:pt x="147" y="116"/>
                    <a:pt x="186" y="116"/>
                  </a:cubicBezTo>
                  <a:moveTo>
                    <a:pt x="186" y="372"/>
                  </a:moveTo>
                  <a:cubicBezTo>
                    <a:pt x="288" y="372"/>
                    <a:pt x="371" y="288"/>
                    <a:pt x="371" y="186"/>
                  </a:cubicBezTo>
                  <a:cubicBezTo>
                    <a:pt x="371" y="83"/>
                    <a:pt x="288" y="0"/>
                    <a:pt x="186" y="0"/>
                  </a:cubicBezTo>
                  <a:cubicBezTo>
                    <a:pt x="83" y="0"/>
                    <a:pt x="0" y="83"/>
                    <a:pt x="0" y="186"/>
                  </a:cubicBezTo>
                  <a:cubicBezTo>
                    <a:pt x="0" y="288"/>
                    <a:pt x="83" y="372"/>
                    <a:pt x="186" y="37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86" name="Google Shape;986;p51"/>
            <p:cNvSpPr/>
            <p:nvPr/>
          </p:nvSpPr>
          <p:spPr>
            <a:xfrm>
              <a:off x="2373325" y="3058721"/>
              <a:ext cx="42581" cy="42580"/>
            </a:xfrm>
            <a:custGeom>
              <a:rect b="b" l="l" r="r" t="t"/>
              <a:pathLst>
                <a:path extrusionOk="0" h="372" w="372">
                  <a:moveTo>
                    <a:pt x="116" y="186"/>
                  </a:moveTo>
                  <a:cubicBezTo>
                    <a:pt x="116" y="147"/>
                    <a:pt x="147" y="116"/>
                    <a:pt x="186" y="116"/>
                  </a:cubicBezTo>
                  <a:cubicBezTo>
                    <a:pt x="224" y="116"/>
                    <a:pt x="256" y="147"/>
                    <a:pt x="256" y="186"/>
                  </a:cubicBezTo>
                  <a:cubicBezTo>
                    <a:pt x="256" y="224"/>
                    <a:pt x="224" y="256"/>
                    <a:pt x="186" y="256"/>
                  </a:cubicBezTo>
                  <a:cubicBezTo>
                    <a:pt x="147" y="256"/>
                    <a:pt x="116" y="224"/>
                    <a:pt x="116" y="186"/>
                  </a:cubicBezTo>
                  <a:moveTo>
                    <a:pt x="372" y="186"/>
                  </a:moveTo>
                  <a:cubicBezTo>
                    <a:pt x="372" y="83"/>
                    <a:pt x="288" y="0"/>
                    <a:pt x="186" y="0"/>
                  </a:cubicBezTo>
                  <a:cubicBezTo>
                    <a:pt x="83" y="0"/>
                    <a:pt x="0" y="83"/>
                    <a:pt x="0" y="186"/>
                  </a:cubicBezTo>
                  <a:cubicBezTo>
                    <a:pt x="0" y="288"/>
                    <a:pt x="83" y="372"/>
                    <a:pt x="186" y="372"/>
                  </a:cubicBezTo>
                  <a:cubicBezTo>
                    <a:pt x="288" y="372"/>
                    <a:pt x="372" y="288"/>
                    <a:pt x="372" y="18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87" name="Google Shape;987;p51"/>
            <p:cNvSpPr/>
            <p:nvPr/>
          </p:nvSpPr>
          <p:spPr>
            <a:xfrm>
              <a:off x="2433189" y="3058721"/>
              <a:ext cx="42467" cy="42580"/>
            </a:xfrm>
            <a:custGeom>
              <a:rect b="b" l="l" r="r" t="t"/>
              <a:pathLst>
                <a:path extrusionOk="0" h="372" w="371">
                  <a:moveTo>
                    <a:pt x="116" y="186"/>
                  </a:moveTo>
                  <a:cubicBezTo>
                    <a:pt x="116" y="147"/>
                    <a:pt x="147" y="116"/>
                    <a:pt x="185" y="116"/>
                  </a:cubicBezTo>
                  <a:cubicBezTo>
                    <a:pt x="224" y="116"/>
                    <a:pt x="255" y="147"/>
                    <a:pt x="255" y="186"/>
                  </a:cubicBezTo>
                  <a:cubicBezTo>
                    <a:pt x="255" y="224"/>
                    <a:pt x="224" y="256"/>
                    <a:pt x="185" y="256"/>
                  </a:cubicBezTo>
                  <a:cubicBezTo>
                    <a:pt x="147" y="256"/>
                    <a:pt x="116" y="224"/>
                    <a:pt x="116" y="186"/>
                  </a:cubicBezTo>
                  <a:moveTo>
                    <a:pt x="371" y="186"/>
                  </a:moveTo>
                  <a:cubicBezTo>
                    <a:pt x="371" y="83"/>
                    <a:pt x="288" y="0"/>
                    <a:pt x="185" y="0"/>
                  </a:cubicBezTo>
                  <a:cubicBezTo>
                    <a:pt x="83" y="0"/>
                    <a:pt x="0" y="83"/>
                    <a:pt x="0" y="186"/>
                  </a:cubicBezTo>
                  <a:cubicBezTo>
                    <a:pt x="0" y="288"/>
                    <a:pt x="83" y="372"/>
                    <a:pt x="185" y="372"/>
                  </a:cubicBezTo>
                  <a:cubicBezTo>
                    <a:pt x="288" y="372"/>
                    <a:pt x="371" y="288"/>
                    <a:pt x="371" y="18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88" name="Google Shape;988;p51"/>
            <p:cNvSpPr/>
            <p:nvPr/>
          </p:nvSpPr>
          <p:spPr>
            <a:xfrm>
              <a:off x="2242493" y="2759629"/>
              <a:ext cx="184518" cy="214961"/>
            </a:xfrm>
            <a:custGeom>
              <a:rect b="b" l="l" r="r" t="t"/>
              <a:pathLst>
                <a:path extrusionOk="0" h="1878" w="1612">
                  <a:moveTo>
                    <a:pt x="116" y="969"/>
                  </a:moveTo>
                  <a:cubicBezTo>
                    <a:pt x="116" y="903"/>
                    <a:pt x="170" y="849"/>
                    <a:pt x="236" y="849"/>
                  </a:cubicBezTo>
                  <a:lnTo>
                    <a:pt x="1376" y="849"/>
                  </a:lnTo>
                  <a:cubicBezTo>
                    <a:pt x="1442" y="849"/>
                    <a:pt x="1496" y="903"/>
                    <a:pt x="1496" y="969"/>
                  </a:cubicBezTo>
                  <a:lnTo>
                    <a:pt x="1496" y="1642"/>
                  </a:lnTo>
                  <a:cubicBezTo>
                    <a:pt x="1496" y="1708"/>
                    <a:pt x="1442" y="1762"/>
                    <a:pt x="1376" y="1762"/>
                  </a:cubicBezTo>
                  <a:lnTo>
                    <a:pt x="236" y="1762"/>
                  </a:lnTo>
                  <a:cubicBezTo>
                    <a:pt x="170" y="1762"/>
                    <a:pt x="116" y="1708"/>
                    <a:pt x="116" y="1642"/>
                  </a:cubicBezTo>
                  <a:lnTo>
                    <a:pt x="116" y="969"/>
                  </a:lnTo>
                  <a:moveTo>
                    <a:pt x="814" y="116"/>
                  </a:moveTo>
                  <a:cubicBezTo>
                    <a:pt x="1123" y="116"/>
                    <a:pt x="1375" y="368"/>
                    <a:pt x="1375" y="677"/>
                  </a:cubicBezTo>
                  <a:lnTo>
                    <a:pt x="1375" y="733"/>
                  </a:lnTo>
                  <a:lnTo>
                    <a:pt x="1244" y="733"/>
                  </a:lnTo>
                  <a:lnTo>
                    <a:pt x="1244" y="677"/>
                  </a:lnTo>
                  <a:cubicBezTo>
                    <a:pt x="1244" y="601"/>
                    <a:pt x="1224" y="526"/>
                    <a:pt x="1185" y="460"/>
                  </a:cubicBezTo>
                  <a:cubicBezTo>
                    <a:pt x="1169" y="432"/>
                    <a:pt x="1133" y="423"/>
                    <a:pt x="1106" y="439"/>
                  </a:cubicBezTo>
                  <a:cubicBezTo>
                    <a:pt x="1078" y="456"/>
                    <a:pt x="1069" y="491"/>
                    <a:pt x="1085" y="519"/>
                  </a:cubicBezTo>
                  <a:cubicBezTo>
                    <a:pt x="1113" y="567"/>
                    <a:pt x="1128" y="622"/>
                    <a:pt x="1128" y="677"/>
                  </a:cubicBezTo>
                  <a:lnTo>
                    <a:pt x="1128" y="733"/>
                  </a:lnTo>
                  <a:lnTo>
                    <a:pt x="500" y="733"/>
                  </a:lnTo>
                  <a:lnTo>
                    <a:pt x="500" y="677"/>
                  </a:lnTo>
                  <a:cubicBezTo>
                    <a:pt x="500" y="504"/>
                    <a:pt x="641" y="363"/>
                    <a:pt x="814" y="363"/>
                  </a:cubicBezTo>
                  <a:cubicBezTo>
                    <a:pt x="852" y="363"/>
                    <a:pt x="890" y="370"/>
                    <a:pt x="926" y="384"/>
                  </a:cubicBezTo>
                  <a:cubicBezTo>
                    <a:pt x="956" y="395"/>
                    <a:pt x="989" y="380"/>
                    <a:pt x="1000" y="350"/>
                  </a:cubicBezTo>
                  <a:cubicBezTo>
                    <a:pt x="1012" y="320"/>
                    <a:pt x="997" y="287"/>
                    <a:pt x="967" y="275"/>
                  </a:cubicBezTo>
                  <a:cubicBezTo>
                    <a:pt x="918" y="257"/>
                    <a:pt x="866" y="247"/>
                    <a:pt x="814" y="247"/>
                  </a:cubicBezTo>
                  <a:cubicBezTo>
                    <a:pt x="577" y="247"/>
                    <a:pt x="384" y="440"/>
                    <a:pt x="384" y="677"/>
                  </a:cubicBezTo>
                  <a:lnTo>
                    <a:pt x="384" y="733"/>
                  </a:lnTo>
                  <a:lnTo>
                    <a:pt x="252" y="733"/>
                  </a:lnTo>
                  <a:lnTo>
                    <a:pt x="252" y="677"/>
                  </a:lnTo>
                  <a:cubicBezTo>
                    <a:pt x="252" y="368"/>
                    <a:pt x="504" y="116"/>
                    <a:pt x="814" y="116"/>
                  </a:cubicBezTo>
                  <a:moveTo>
                    <a:pt x="236" y="1878"/>
                  </a:moveTo>
                  <a:lnTo>
                    <a:pt x="1376" y="1878"/>
                  </a:lnTo>
                  <a:cubicBezTo>
                    <a:pt x="1506" y="1878"/>
                    <a:pt x="1612" y="1772"/>
                    <a:pt x="1612" y="1642"/>
                  </a:cubicBezTo>
                  <a:lnTo>
                    <a:pt x="1612" y="969"/>
                  </a:lnTo>
                  <a:cubicBezTo>
                    <a:pt x="1612" y="880"/>
                    <a:pt x="1563" y="803"/>
                    <a:pt x="1491" y="763"/>
                  </a:cubicBezTo>
                  <a:lnTo>
                    <a:pt x="1491" y="677"/>
                  </a:lnTo>
                  <a:cubicBezTo>
                    <a:pt x="1491" y="304"/>
                    <a:pt x="1187" y="0"/>
                    <a:pt x="814" y="0"/>
                  </a:cubicBezTo>
                  <a:cubicBezTo>
                    <a:pt x="440" y="0"/>
                    <a:pt x="136" y="304"/>
                    <a:pt x="136" y="677"/>
                  </a:cubicBezTo>
                  <a:lnTo>
                    <a:pt x="136" y="755"/>
                  </a:lnTo>
                  <a:cubicBezTo>
                    <a:pt x="56" y="793"/>
                    <a:pt x="0" y="874"/>
                    <a:pt x="0" y="969"/>
                  </a:cubicBezTo>
                  <a:lnTo>
                    <a:pt x="0" y="1642"/>
                  </a:lnTo>
                  <a:cubicBezTo>
                    <a:pt x="0" y="1772"/>
                    <a:pt x="106" y="1878"/>
                    <a:pt x="236" y="187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89" name="Google Shape;989;p51"/>
            <p:cNvSpPr/>
            <p:nvPr/>
          </p:nvSpPr>
          <p:spPr>
            <a:xfrm>
              <a:off x="2307051" y="2866423"/>
              <a:ext cx="57233" cy="76003"/>
            </a:xfrm>
            <a:custGeom>
              <a:rect b="b" l="l" r="r" t="t"/>
              <a:pathLst>
                <a:path extrusionOk="0" h="664" w="500">
                  <a:moveTo>
                    <a:pt x="250" y="116"/>
                  </a:moveTo>
                  <a:cubicBezTo>
                    <a:pt x="324" y="116"/>
                    <a:pt x="384" y="176"/>
                    <a:pt x="384" y="250"/>
                  </a:cubicBezTo>
                  <a:cubicBezTo>
                    <a:pt x="384" y="301"/>
                    <a:pt x="356" y="346"/>
                    <a:pt x="311" y="369"/>
                  </a:cubicBezTo>
                  <a:cubicBezTo>
                    <a:pt x="297" y="377"/>
                    <a:pt x="286" y="389"/>
                    <a:pt x="282" y="404"/>
                  </a:cubicBezTo>
                  <a:cubicBezTo>
                    <a:pt x="277" y="420"/>
                    <a:pt x="279" y="436"/>
                    <a:pt x="287" y="450"/>
                  </a:cubicBezTo>
                  <a:lnTo>
                    <a:pt x="342" y="548"/>
                  </a:lnTo>
                  <a:lnTo>
                    <a:pt x="157" y="548"/>
                  </a:lnTo>
                  <a:lnTo>
                    <a:pt x="213" y="450"/>
                  </a:lnTo>
                  <a:cubicBezTo>
                    <a:pt x="221" y="436"/>
                    <a:pt x="223" y="420"/>
                    <a:pt x="218" y="404"/>
                  </a:cubicBezTo>
                  <a:cubicBezTo>
                    <a:pt x="213" y="389"/>
                    <a:pt x="203" y="377"/>
                    <a:pt x="189" y="369"/>
                  </a:cubicBezTo>
                  <a:cubicBezTo>
                    <a:pt x="144" y="346"/>
                    <a:pt x="116" y="301"/>
                    <a:pt x="116" y="250"/>
                  </a:cubicBezTo>
                  <a:cubicBezTo>
                    <a:pt x="116" y="176"/>
                    <a:pt x="176" y="116"/>
                    <a:pt x="250" y="116"/>
                  </a:cubicBezTo>
                  <a:moveTo>
                    <a:pt x="86" y="439"/>
                  </a:moveTo>
                  <a:lnTo>
                    <a:pt x="55" y="493"/>
                  </a:lnTo>
                  <a:cubicBezTo>
                    <a:pt x="35" y="529"/>
                    <a:pt x="35" y="571"/>
                    <a:pt x="56" y="607"/>
                  </a:cubicBezTo>
                  <a:cubicBezTo>
                    <a:pt x="76" y="643"/>
                    <a:pt x="113" y="664"/>
                    <a:pt x="154" y="664"/>
                  </a:cubicBezTo>
                  <a:lnTo>
                    <a:pt x="345" y="664"/>
                  </a:lnTo>
                  <a:cubicBezTo>
                    <a:pt x="386" y="664"/>
                    <a:pt x="423" y="643"/>
                    <a:pt x="444" y="607"/>
                  </a:cubicBezTo>
                  <a:cubicBezTo>
                    <a:pt x="465" y="571"/>
                    <a:pt x="465" y="529"/>
                    <a:pt x="445" y="493"/>
                  </a:cubicBezTo>
                  <a:lnTo>
                    <a:pt x="414" y="439"/>
                  </a:lnTo>
                  <a:cubicBezTo>
                    <a:pt x="468" y="392"/>
                    <a:pt x="500" y="324"/>
                    <a:pt x="500" y="250"/>
                  </a:cubicBezTo>
                  <a:cubicBezTo>
                    <a:pt x="500" y="112"/>
                    <a:pt x="388" y="0"/>
                    <a:pt x="250" y="0"/>
                  </a:cubicBezTo>
                  <a:cubicBezTo>
                    <a:pt x="112" y="0"/>
                    <a:pt x="0" y="112"/>
                    <a:pt x="0" y="250"/>
                  </a:cubicBezTo>
                  <a:cubicBezTo>
                    <a:pt x="0" y="324"/>
                    <a:pt x="32" y="392"/>
                    <a:pt x="86" y="43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990" name="Google Shape;990;p51"/>
          <p:cNvGrpSpPr/>
          <p:nvPr/>
        </p:nvGrpSpPr>
        <p:grpSpPr>
          <a:xfrm>
            <a:off x="1468949" y="2756424"/>
            <a:ext cx="453276" cy="414812"/>
            <a:chOff x="1468949" y="2756424"/>
            <a:chExt cx="453276" cy="414812"/>
          </a:xfrm>
        </p:grpSpPr>
        <p:sp>
          <p:nvSpPr>
            <p:cNvPr id="991" name="Google Shape;991;p51"/>
            <p:cNvSpPr/>
            <p:nvPr/>
          </p:nvSpPr>
          <p:spPr>
            <a:xfrm>
              <a:off x="1555254" y="2756424"/>
              <a:ext cx="280668" cy="414812"/>
            </a:xfrm>
            <a:custGeom>
              <a:rect b="b" l="l" r="r" t="t"/>
              <a:pathLst>
                <a:path extrusionOk="0" h="3624" w="2452">
                  <a:moveTo>
                    <a:pt x="116" y="439"/>
                  </a:moveTo>
                  <a:lnTo>
                    <a:pt x="116" y="265"/>
                  </a:lnTo>
                  <a:cubicBezTo>
                    <a:pt x="116" y="183"/>
                    <a:pt x="183" y="117"/>
                    <a:pt x="265" y="117"/>
                  </a:cubicBezTo>
                  <a:lnTo>
                    <a:pt x="2188" y="117"/>
                  </a:lnTo>
                  <a:cubicBezTo>
                    <a:pt x="2270" y="117"/>
                    <a:pt x="2336" y="183"/>
                    <a:pt x="2336" y="265"/>
                  </a:cubicBezTo>
                  <a:lnTo>
                    <a:pt x="2336" y="439"/>
                  </a:lnTo>
                  <a:lnTo>
                    <a:pt x="116" y="439"/>
                  </a:lnTo>
                  <a:moveTo>
                    <a:pt x="2188" y="0"/>
                  </a:moveTo>
                  <a:lnTo>
                    <a:pt x="265" y="0"/>
                  </a:lnTo>
                  <a:cubicBezTo>
                    <a:pt x="119" y="0"/>
                    <a:pt x="0" y="119"/>
                    <a:pt x="0" y="265"/>
                  </a:cubicBezTo>
                  <a:lnTo>
                    <a:pt x="0" y="3360"/>
                  </a:lnTo>
                  <a:cubicBezTo>
                    <a:pt x="0" y="3505"/>
                    <a:pt x="119" y="3624"/>
                    <a:pt x="265" y="3624"/>
                  </a:cubicBezTo>
                  <a:lnTo>
                    <a:pt x="2188" y="3624"/>
                  </a:lnTo>
                  <a:cubicBezTo>
                    <a:pt x="2334" y="3624"/>
                    <a:pt x="2452" y="3505"/>
                    <a:pt x="2452" y="3360"/>
                  </a:cubicBezTo>
                  <a:lnTo>
                    <a:pt x="2452" y="2342"/>
                  </a:lnTo>
                  <a:cubicBezTo>
                    <a:pt x="2452" y="2310"/>
                    <a:pt x="2426" y="2284"/>
                    <a:pt x="2394" y="2284"/>
                  </a:cubicBezTo>
                  <a:cubicBezTo>
                    <a:pt x="2362" y="2284"/>
                    <a:pt x="2336" y="2310"/>
                    <a:pt x="2336" y="2342"/>
                  </a:cubicBezTo>
                  <a:lnTo>
                    <a:pt x="2336" y="3360"/>
                  </a:lnTo>
                  <a:cubicBezTo>
                    <a:pt x="2336" y="3441"/>
                    <a:pt x="2270" y="3508"/>
                    <a:pt x="2188" y="3508"/>
                  </a:cubicBezTo>
                  <a:lnTo>
                    <a:pt x="265" y="3508"/>
                  </a:lnTo>
                  <a:cubicBezTo>
                    <a:pt x="183" y="3508"/>
                    <a:pt x="116" y="3441"/>
                    <a:pt x="116" y="3360"/>
                  </a:cubicBezTo>
                  <a:lnTo>
                    <a:pt x="116" y="556"/>
                  </a:lnTo>
                  <a:lnTo>
                    <a:pt x="2336" y="556"/>
                  </a:lnTo>
                  <a:lnTo>
                    <a:pt x="2336" y="2095"/>
                  </a:lnTo>
                  <a:cubicBezTo>
                    <a:pt x="2336" y="2127"/>
                    <a:pt x="2362" y="2153"/>
                    <a:pt x="2394" y="2153"/>
                  </a:cubicBezTo>
                  <a:cubicBezTo>
                    <a:pt x="2426" y="2153"/>
                    <a:pt x="2452" y="2127"/>
                    <a:pt x="2452" y="2095"/>
                  </a:cubicBezTo>
                  <a:lnTo>
                    <a:pt x="2452" y="265"/>
                  </a:lnTo>
                  <a:cubicBezTo>
                    <a:pt x="2452" y="119"/>
                    <a:pt x="2334" y="0"/>
                    <a:pt x="218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92" name="Google Shape;992;p51"/>
            <p:cNvSpPr/>
            <p:nvPr/>
          </p:nvSpPr>
          <p:spPr>
            <a:xfrm>
              <a:off x="1468949" y="2792022"/>
              <a:ext cx="73029" cy="343731"/>
            </a:xfrm>
            <a:custGeom>
              <a:rect b="b" l="l" r="r" t="t"/>
              <a:pathLst>
                <a:path extrusionOk="0" h="3003" w="638">
                  <a:moveTo>
                    <a:pt x="239" y="116"/>
                  </a:moveTo>
                  <a:lnTo>
                    <a:pt x="580" y="116"/>
                  </a:lnTo>
                  <a:cubicBezTo>
                    <a:pt x="612" y="116"/>
                    <a:pt x="638" y="90"/>
                    <a:pt x="638" y="58"/>
                  </a:cubicBezTo>
                  <a:cubicBezTo>
                    <a:pt x="638" y="26"/>
                    <a:pt x="612" y="0"/>
                    <a:pt x="580" y="0"/>
                  </a:cubicBezTo>
                  <a:lnTo>
                    <a:pt x="239" y="0"/>
                  </a:lnTo>
                  <a:cubicBezTo>
                    <a:pt x="107" y="0"/>
                    <a:pt x="0" y="107"/>
                    <a:pt x="0" y="239"/>
                  </a:cubicBezTo>
                  <a:lnTo>
                    <a:pt x="0" y="2763"/>
                  </a:lnTo>
                  <a:cubicBezTo>
                    <a:pt x="0" y="2895"/>
                    <a:pt x="107" y="3003"/>
                    <a:pt x="239" y="3003"/>
                  </a:cubicBezTo>
                  <a:lnTo>
                    <a:pt x="580" y="3003"/>
                  </a:lnTo>
                  <a:cubicBezTo>
                    <a:pt x="612" y="3003"/>
                    <a:pt x="638" y="2977"/>
                    <a:pt x="638" y="2945"/>
                  </a:cubicBezTo>
                  <a:cubicBezTo>
                    <a:pt x="638" y="2913"/>
                    <a:pt x="612" y="2887"/>
                    <a:pt x="580" y="2887"/>
                  </a:cubicBezTo>
                  <a:lnTo>
                    <a:pt x="239" y="2887"/>
                  </a:lnTo>
                  <a:cubicBezTo>
                    <a:pt x="171" y="2887"/>
                    <a:pt x="116" y="2831"/>
                    <a:pt x="116" y="2763"/>
                  </a:cubicBezTo>
                  <a:lnTo>
                    <a:pt x="116" y="559"/>
                  </a:lnTo>
                  <a:lnTo>
                    <a:pt x="580" y="559"/>
                  </a:lnTo>
                  <a:cubicBezTo>
                    <a:pt x="612" y="559"/>
                    <a:pt x="638" y="533"/>
                    <a:pt x="638" y="501"/>
                  </a:cubicBezTo>
                  <a:cubicBezTo>
                    <a:pt x="638" y="469"/>
                    <a:pt x="612" y="443"/>
                    <a:pt x="580" y="443"/>
                  </a:cubicBezTo>
                  <a:lnTo>
                    <a:pt x="116" y="443"/>
                  </a:lnTo>
                  <a:lnTo>
                    <a:pt x="116" y="239"/>
                  </a:lnTo>
                  <a:cubicBezTo>
                    <a:pt x="116" y="171"/>
                    <a:pt x="171" y="116"/>
                    <a:pt x="239" y="1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93" name="Google Shape;993;p51"/>
            <p:cNvSpPr/>
            <p:nvPr/>
          </p:nvSpPr>
          <p:spPr>
            <a:xfrm>
              <a:off x="1849311" y="2792022"/>
              <a:ext cx="72914" cy="343731"/>
            </a:xfrm>
            <a:custGeom>
              <a:rect b="b" l="l" r="r" t="t"/>
              <a:pathLst>
                <a:path extrusionOk="0" h="3003" w="637">
                  <a:moveTo>
                    <a:pt x="397" y="0"/>
                  </a:moveTo>
                  <a:lnTo>
                    <a:pt x="58" y="0"/>
                  </a:lnTo>
                  <a:cubicBezTo>
                    <a:pt x="26" y="0"/>
                    <a:pt x="0" y="26"/>
                    <a:pt x="0" y="58"/>
                  </a:cubicBezTo>
                  <a:cubicBezTo>
                    <a:pt x="0" y="90"/>
                    <a:pt x="26" y="116"/>
                    <a:pt x="58" y="116"/>
                  </a:cubicBezTo>
                  <a:lnTo>
                    <a:pt x="397" y="116"/>
                  </a:lnTo>
                  <a:cubicBezTo>
                    <a:pt x="465" y="116"/>
                    <a:pt x="521" y="171"/>
                    <a:pt x="521" y="239"/>
                  </a:cubicBezTo>
                  <a:lnTo>
                    <a:pt x="521" y="443"/>
                  </a:lnTo>
                  <a:lnTo>
                    <a:pt x="58" y="443"/>
                  </a:lnTo>
                  <a:cubicBezTo>
                    <a:pt x="26" y="443"/>
                    <a:pt x="0" y="469"/>
                    <a:pt x="0" y="501"/>
                  </a:cubicBezTo>
                  <a:cubicBezTo>
                    <a:pt x="0" y="533"/>
                    <a:pt x="26" y="559"/>
                    <a:pt x="58" y="559"/>
                  </a:cubicBezTo>
                  <a:lnTo>
                    <a:pt x="521" y="559"/>
                  </a:lnTo>
                  <a:lnTo>
                    <a:pt x="521" y="2763"/>
                  </a:lnTo>
                  <a:cubicBezTo>
                    <a:pt x="521" y="2831"/>
                    <a:pt x="465" y="2887"/>
                    <a:pt x="397" y="2887"/>
                  </a:cubicBezTo>
                  <a:lnTo>
                    <a:pt x="58" y="2887"/>
                  </a:lnTo>
                  <a:cubicBezTo>
                    <a:pt x="26" y="2887"/>
                    <a:pt x="0" y="2913"/>
                    <a:pt x="0" y="2945"/>
                  </a:cubicBezTo>
                  <a:cubicBezTo>
                    <a:pt x="0" y="2977"/>
                    <a:pt x="26" y="3003"/>
                    <a:pt x="58" y="3003"/>
                  </a:cubicBezTo>
                  <a:lnTo>
                    <a:pt x="397" y="3003"/>
                  </a:lnTo>
                  <a:cubicBezTo>
                    <a:pt x="530" y="3003"/>
                    <a:pt x="637" y="2895"/>
                    <a:pt x="637" y="2763"/>
                  </a:cubicBezTo>
                  <a:lnTo>
                    <a:pt x="637" y="239"/>
                  </a:lnTo>
                  <a:cubicBezTo>
                    <a:pt x="637" y="107"/>
                    <a:pt x="530" y="0"/>
                    <a:pt x="39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94" name="Google Shape;994;p51"/>
            <p:cNvSpPr/>
            <p:nvPr/>
          </p:nvSpPr>
          <p:spPr>
            <a:xfrm>
              <a:off x="1584557" y="2781606"/>
              <a:ext cx="16254" cy="13278"/>
            </a:xfrm>
            <a:custGeom>
              <a:rect b="b" l="l" r="r" t="t"/>
              <a:pathLst>
                <a:path extrusionOk="0" h="116" w="142">
                  <a:moveTo>
                    <a:pt x="84" y="0"/>
                  </a:moveTo>
                  <a:lnTo>
                    <a:pt x="58" y="0"/>
                  </a:lnTo>
                  <a:cubicBezTo>
                    <a:pt x="26" y="0"/>
                    <a:pt x="0" y="26"/>
                    <a:pt x="0" y="58"/>
                  </a:cubicBezTo>
                  <a:cubicBezTo>
                    <a:pt x="0" y="90"/>
                    <a:pt x="26" y="116"/>
                    <a:pt x="58" y="116"/>
                  </a:cubicBezTo>
                  <a:lnTo>
                    <a:pt x="84" y="116"/>
                  </a:lnTo>
                  <a:cubicBezTo>
                    <a:pt x="116" y="116"/>
                    <a:pt x="142" y="90"/>
                    <a:pt x="142" y="58"/>
                  </a:cubicBezTo>
                  <a:cubicBezTo>
                    <a:pt x="142" y="26"/>
                    <a:pt x="116" y="0"/>
                    <a:pt x="84"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95" name="Google Shape;995;p51"/>
            <p:cNvSpPr/>
            <p:nvPr/>
          </p:nvSpPr>
          <p:spPr>
            <a:xfrm>
              <a:off x="1613287" y="2781606"/>
              <a:ext cx="16254" cy="13278"/>
            </a:xfrm>
            <a:custGeom>
              <a:rect b="b" l="l" r="r" t="t"/>
              <a:pathLst>
                <a:path extrusionOk="0" h="116" w="142">
                  <a:moveTo>
                    <a:pt x="84" y="0"/>
                  </a:moveTo>
                  <a:lnTo>
                    <a:pt x="58" y="0"/>
                  </a:lnTo>
                  <a:cubicBezTo>
                    <a:pt x="26" y="0"/>
                    <a:pt x="0" y="26"/>
                    <a:pt x="0" y="58"/>
                  </a:cubicBezTo>
                  <a:cubicBezTo>
                    <a:pt x="0" y="90"/>
                    <a:pt x="26" y="116"/>
                    <a:pt x="58" y="116"/>
                  </a:cubicBezTo>
                  <a:lnTo>
                    <a:pt x="84" y="116"/>
                  </a:lnTo>
                  <a:cubicBezTo>
                    <a:pt x="116" y="116"/>
                    <a:pt x="142" y="90"/>
                    <a:pt x="142" y="58"/>
                  </a:cubicBezTo>
                  <a:cubicBezTo>
                    <a:pt x="142" y="26"/>
                    <a:pt x="116" y="0"/>
                    <a:pt x="84"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96" name="Google Shape;996;p51"/>
            <p:cNvSpPr/>
            <p:nvPr/>
          </p:nvSpPr>
          <p:spPr>
            <a:xfrm>
              <a:off x="1642018" y="2781606"/>
              <a:ext cx="16254" cy="13278"/>
            </a:xfrm>
            <a:custGeom>
              <a:rect b="b" l="l" r="r" t="t"/>
              <a:pathLst>
                <a:path extrusionOk="0" h="116" w="142">
                  <a:moveTo>
                    <a:pt x="84" y="0"/>
                  </a:moveTo>
                  <a:lnTo>
                    <a:pt x="58" y="0"/>
                  </a:lnTo>
                  <a:cubicBezTo>
                    <a:pt x="26" y="0"/>
                    <a:pt x="0" y="26"/>
                    <a:pt x="0" y="58"/>
                  </a:cubicBezTo>
                  <a:cubicBezTo>
                    <a:pt x="0" y="90"/>
                    <a:pt x="26" y="116"/>
                    <a:pt x="58" y="116"/>
                  </a:cubicBezTo>
                  <a:lnTo>
                    <a:pt x="84" y="116"/>
                  </a:lnTo>
                  <a:cubicBezTo>
                    <a:pt x="116" y="116"/>
                    <a:pt x="142" y="90"/>
                    <a:pt x="142" y="58"/>
                  </a:cubicBezTo>
                  <a:cubicBezTo>
                    <a:pt x="142" y="26"/>
                    <a:pt x="116" y="0"/>
                    <a:pt x="84"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97" name="Google Shape;997;p51"/>
            <p:cNvSpPr/>
            <p:nvPr/>
          </p:nvSpPr>
          <p:spPr>
            <a:xfrm>
              <a:off x="1589937" y="2850856"/>
              <a:ext cx="211417" cy="159217"/>
            </a:xfrm>
            <a:custGeom>
              <a:rect b="b" l="l" r="r" t="t"/>
              <a:pathLst>
                <a:path extrusionOk="0" h="1391" w="1847">
                  <a:moveTo>
                    <a:pt x="116" y="1218"/>
                  </a:moveTo>
                  <a:lnTo>
                    <a:pt x="116" y="173"/>
                  </a:lnTo>
                  <a:lnTo>
                    <a:pt x="825" y="696"/>
                  </a:lnTo>
                  <a:lnTo>
                    <a:pt x="116" y="1218"/>
                  </a:lnTo>
                  <a:moveTo>
                    <a:pt x="1612" y="1275"/>
                  </a:moveTo>
                  <a:lnTo>
                    <a:pt x="235" y="1275"/>
                  </a:lnTo>
                  <a:lnTo>
                    <a:pt x="923" y="768"/>
                  </a:lnTo>
                  <a:lnTo>
                    <a:pt x="1612" y="1275"/>
                  </a:lnTo>
                  <a:moveTo>
                    <a:pt x="1731" y="173"/>
                  </a:moveTo>
                  <a:lnTo>
                    <a:pt x="1731" y="1218"/>
                  </a:lnTo>
                  <a:lnTo>
                    <a:pt x="1021" y="696"/>
                  </a:lnTo>
                  <a:lnTo>
                    <a:pt x="1731" y="173"/>
                  </a:lnTo>
                  <a:moveTo>
                    <a:pt x="1847" y="1274"/>
                  </a:moveTo>
                  <a:lnTo>
                    <a:pt x="1847" y="117"/>
                  </a:lnTo>
                  <a:cubicBezTo>
                    <a:pt x="1847" y="52"/>
                    <a:pt x="1795" y="0"/>
                    <a:pt x="1730" y="0"/>
                  </a:cubicBezTo>
                  <a:lnTo>
                    <a:pt x="1340" y="0"/>
                  </a:lnTo>
                  <a:cubicBezTo>
                    <a:pt x="1307" y="0"/>
                    <a:pt x="1281" y="26"/>
                    <a:pt x="1281" y="58"/>
                  </a:cubicBezTo>
                  <a:cubicBezTo>
                    <a:pt x="1281" y="90"/>
                    <a:pt x="1307" y="116"/>
                    <a:pt x="1340" y="116"/>
                  </a:cubicBezTo>
                  <a:lnTo>
                    <a:pt x="1612" y="116"/>
                  </a:lnTo>
                  <a:lnTo>
                    <a:pt x="923" y="623"/>
                  </a:lnTo>
                  <a:lnTo>
                    <a:pt x="235" y="116"/>
                  </a:lnTo>
                  <a:lnTo>
                    <a:pt x="1092" y="116"/>
                  </a:lnTo>
                  <a:cubicBezTo>
                    <a:pt x="1124" y="116"/>
                    <a:pt x="1150" y="90"/>
                    <a:pt x="1150" y="58"/>
                  </a:cubicBezTo>
                  <a:cubicBezTo>
                    <a:pt x="1150" y="26"/>
                    <a:pt x="1124" y="0"/>
                    <a:pt x="1092" y="0"/>
                  </a:cubicBezTo>
                  <a:lnTo>
                    <a:pt x="117" y="0"/>
                  </a:lnTo>
                  <a:cubicBezTo>
                    <a:pt x="52" y="0"/>
                    <a:pt x="0" y="52"/>
                    <a:pt x="0" y="117"/>
                  </a:cubicBezTo>
                  <a:lnTo>
                    <a:pt x="0" y="1274"/>
                  </a:lnTo>
                  <a:cubicBezTo>
                    <a:pt x="0" y="1339"/>
                    <a:pt x="52" y="1391"/>
                    <a:pt x="117" y="1391"/>
                  </a:cubicBezTo>
                  <a:lnTo>
                    <a:pt x="1730" y="1391"/>
                  </a:lnTo>
                  <a:cubicBezTo>
                    <a:pt x="1795" y="1391"/>
                    <a:pt x="1847" y="1339"/>
                    <a:pt x="1847" y="127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98" name="Google Shape;998;p51"/>
            <p:cNvSpPr/>
            <p:nvPr/>
          </p:nvSpPr>
          <p:spPr>
            <a:xfrm>
              <a:off x="1609510" y="3035256"/>
              <a:ext cx="172270" cy="48074"/>
            </a:xfrm>
            <a:custGeom>
              <a:rect b="b" l="l" r="r" t="t"/>
              <a:pathLst>
                <a:path extrusionOk="0" h="420" w="1505">
                  <a:moveTo>
                    <a:pt x="1505" y="299"/>
                  </a:moveTo>
                  <a:lnTo>
                    <a:pt x="1505" y="121"/>
                  </a:lnTo>
                  <a:cubicBezTo>
                    <a:pt x="1505" y="55"/>
                    <a:pt x="1451" y="0"/>
                    <a:pt x="1384" y="0"/>
                  </a:cubicBezTo>
                  <a:lnTo>
                    <a:pt x="121" y="0"/>
                  </a:lnTo>
                  <a:cubicBezTo>
                    <a:pt x="54" y="0"/>
                    <a:pt x="0" y="55"/>
                    <a:pt x="0" y="121"/>
                  </a:cubicBezTo>
                  <a:lnTo>
                    <a:pt x="0" y="299"/>
                  </a:lnTo>
                  <a:cubicBezTo>
                    <a:pt x="0" y="365"/>
                    <a:pt x="54" y="420"/>
                    <a:pt x="121" y="420"/>
                  </a:cubicBezTo>
                  <a:lnTo>
                    <a:pt x="410" y="420"/>
                  </a:lnTo>
                  <a:cubicBezTo>
                    <a:pt x="442" y="420"/>
                    <a:pt x="468" y="394"/>
                    <a:pt x="468" y="361"/>
                  </a:cubicBezTo>
                  <a:cubicBezTo>
                    <a:pt x="468" y="329"/>
                    <a:pt x="442" y="303"/>
                    <a:pt x="410" y="303"/>
                  </a:cubicBezTo>
                  <a:lnTo>
                    <a:pt x="121" y="303"/>
                  </a:lnTo>
                  <a:cubicBezTo>
                    <a:pt x="118" y="303"/>
                    <a:pt x="116" y="301"/>
                    <a:pt x="116" y="299"/>
                  </a:cubicBezTo>
                  <a:lnTo>
                    <a:pt x="116" y="121"/>
                  </a:lnTo>
                  <a:cubicBezTo>
                    <a:pt x="116" y="119"/>
                    <a:pt x="118" y="117"/>
                    <a:pt x="121" y="117"/>
                  </a:cubicBezTo>
                  <a:lnTo>
                    <a:pt x="1384" y="117"/>
                  </a:lnTo>
                  <a:cubicBezTo>
                    <a:pt x="1387" y="117"/>
                    <a:pt x="1389" y="119"/>
                    <a:pt x="1389" y="121"/>
                  </a:cubicBezTo>
                  <a:lnTo>
                    <a:pt x="1389" y="299"/>
                  </a:lnTo>
                  <a:cubicBezTo>
                    <a:pt x="1389" y="301"/>
                    <a:pt x="1387" y="303"/>
                    <a:pt x="1384" y="303"/>
                  </a:cubicBezTo>
                  <a:lnTo>
                    <a:pt x="657" y="303"/>
                  </a:lnTo>
                  <a:cubicBezTo>
                    <a:pt x="625" y="303"/>
                    <a:pt x="599" y="329"/>
                    <a:pt x="599" y="361"/>
                  </a:cubicBezTo>
                  <a:cubicBezTo>
                    <a:pt x="599" y="394"/>
                    <a:pt x="625" y="420"/>
                    <a:pt x="657" y="420"/>
                  </a:cubicBezTo>
                  <a:lnTo>
                    <a:pt x="1384" y="420"/>
                  </a:lnTo>
                  <a:cubicBezTo>
                    <a:pt x="1451" y="420"/>
                    <a:pt x="1505" y="365"/>
                    <a:pt x="1505" y="29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99" name="Google Shape;999;p51"/>
            <p:cNvSpPr/>
            <p:nvPr/>
          </p:nvSpPr>
          <p:spPr>
            <a:xfrm>
              <a:off x="1599094" y="3106338"/>
              <a:ext cx="28387" cy="13278"/>
            </a:xfrm>
            <a:custGeom>
              <a:rect b="b" l="l" r="r" t="t"/>
              <a:pathLst>
                <a:path extrusionOk="0" h="116" w="248">
                  <a:moveTo>
                    <a:pt x="58" y="0"/>
                  </a:moveTo>
                  <a:cubicBezTo>
                    <a:pt x="26" y="0"/>
                    <a:pt x="0" y="26"/>
                    <a:pt x="0" y="58"/>
                  </a:cubicBezTo>
                  <a:cubicBezTo>
                    <a:pt x="0" y="90"/>
                    <a:pt x="26" y="116"/>
                    <a:pt x="58" y="116"/>
                  </a:cubicBezTo>
                  <a:lnTo>
                    <a:pt x="190" y="116"/>
                  </a:lnTo>
                  <a:cubicBezTo>
                    <a:pt x="222" y="116"/>
                    <a:pt x="248" y="90"/>
                    <a:pt x="248" y="58"/>
                  </a:cubicBezTo>
                  <a:cubicBezTo>
                    <a:pt x="248" y="26"/>
                    <a:pt x="222" y="0"/>
                    <a:pt x="190"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00" name="Google Shape;1000;p51"/>
            <p:cNvSpPr/>
            <p:nvPr/>
          </p:nvSpPr>
          <p:spPr>
            <a:xfrm>
              <a:off x="1764608" y="3106338"/>
              <a:ext cx="28502" cy="13278"/>
            </a:xfrm>
            <a:custGeom>
              <a:rect b="b" l="l" r="r" t="t"/>
              <a:pathLst>
                <a:path extrusionOk="0" h="116" w="249">
                  <a:moveTo>
                    <a:pt x="58" y="116"/>
                  </a:moveTo>
                  <a:lnTo>
                    <a:pt x="190" y="116"/>
                  </a:lnTo>
                  <a:cubicBezTo>
                    <a:pt x="223" y="116"/>
                    <a:pt x="249" y="90"/>
                    <a:pt x="249" y="58"/>
                  </a:cubicBezTo>
                  <a:cubicBezTo>
                    <a:pt x="249" y="26"/>
                    <a:pt x="223" y="0"/>
                    <a:pt x="190"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01" name="Google Shape;1001;p51"/>
            <p:cNvSpPr/>
            <p:nvPr/>
          </p:nvSpPr>
          <p:spPr>
            <a:xfrm>
              <a:off x="1637324" y="3106338"/>
              <a:ext cx="117784" cy="13278"/>
            </a:xfrm>
            <a:custGeom>
              <a:rect b="b" l="l" r="r" t="t"/>
              <a:pathLst>
                <a:path extrusionOk="0" h="116" w="1029">
                  <a:moveTo>
                    <a:pt x="58" y="0"/>
                  </a:moveTo>
                  <a:cubicBezTo>
                    <a:pt x="26" y="0"/>
                    <a:pt x="0" y="26"/>
                    <a:pt x="0" y="58"/>
                  </a:cubicBezTo>
                  <a:cubicBezTo>
                    <a:pt x="0" y="90"/>
                    <a:pt x="26" y="116"/>
                    <a:pt x="58" y="116"/>
                  </a:cubicBezTo>
                  <a:lnTo>
                    <a:pt x="971" y="116"/>
                  </a:lnTo>
                  <a:cubicBezTo>
                    <a:pt x="1003" y="116"/>
                    <a:pt x="1029" y="90"/>
                    <a:pt x="1029" y="58"/>
                  </a:cubicBezTo>
                  <a:cubicBezTo>
                    <a:pt x="1029" y="26"/>
                    <a:pt x="1003" y="0"/>
                    <a:pt x="971"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02" name="Google Shape;1002;p51"/>
          <p:cNvGrpSpPr/>
          <p:nvPr/>
        </p:nvGrpSpPr>
        <p:grpSpPr>
          <a:xfrm>
            <a:off x="1468949" y="2089790"/>
            <a:ext cx="453280" cy="451213"/>
            <a:chOff x="1468949" y="2089790"/>
            <a:chExt cx="453280" cy="451213"/>
          </a:xfrm>
        </p:grpSpPr>
        <p:sp>
          <p:nvSpPr>
            <p:cNvPr id="1003" name="Google Shape;1003;p51"/>
            <p:cNvSpPr/>
            <p:nvPr/>
          </p:nvSpPr>
          <p:spPr>
            <a:xfrm>
              <a:off x="1513589" y="2300631"/>
              <a:ext cx="224237" cy="240371"/>
            </a:xfrm>
            <a:custGeom>
              <a:rect b="b" l="l" r="r" t="t"/>
              <a:pathLst>
                <a:path extrusionOk="0" h="2100" w="1959">
                  <a:moveTo>
                    <a:pt x="1525" y="13"/>
                  </a:moveTo>
                  <a:cubicBezTo>
                    <a:pt x="1500" y="-7"/>
                    <a:pt x="1464" y="-4"/>
                    <a:pt x="1444" y="21"/>
                  </a:cubicBezTo>
                  <a:cubicBezTo>
                    <a:pt x="1423" y="46"/>
                    <a:pt x="1427" y="82"/>
                    <a:pt x="1452" y="103"/>
                  </a:cubicBezTo>
                  <a:cubicBezTo>
                    <a:pt x="1701" y="305"/>
                    <a:pt x="1844" y="605"/>
                    <a:pt x="1844" y="925"/>
                  </a:cubicBezTo>
                  <a:cubicBezTo>
                    <a:pt x="1844" y="1509"/>
                    <a:pt x="1368" y="1984"/>
                    <a:pt x="784" y="1984"/>
                  </a:cubicBezTo>
                  <a:cubicBezTo>
                    <a:pt x="532" y="1984"/>
                    <a:pt x="287" y="1894"/>
                    <a:pt x="96" y="1730"/>
                  </a:cubicBezTo>
                  <a:cubicBezTo>
                    <a:pt x="72" y="1709"/>
                    <a:pt x="35" y="1712"/>
                    <a:pt x="14" y="1736"/>
                  </a:cubicBezTo>
                  <a:cubicBezTo>
                    <a:pt x="-7" y="1760"/>
                    <a:pt x="-4" y="1797"/>
                    <a:pt x="21" y="1818"/>
                  </a:cubicBezTo>
                  <a:cubicBezTo>
                    <a:pt x="233" y="2000"/>
                    <a:pt x="504" y="2100"/>
                    <a:pt x="784" y="2100"/>
                  </a:cubicBezTo>
                  <a:cubicBezTo>
                    <a:pt x="1432" y="2100"/>
                    <a:pt x="1959" y="1573"/>
                    <a:pt x="1959" y="925"/>
                  </a:cubicBezTo>
                  <a:cubicBezTo>
                    <a:pt x="1959" y="570"/>
                    <a:pt x="1801" y="237"/>
                    <a:pt x="1525" y="1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04" name="Google Shape;1004;p51"/>
            <p:cNvSpPr/>
            <p:nvPr/>
          </p:nvSpPr>
          <p:spPr>
            <a:xfrm>
              <a:off x="1468949" y="2272244"/>
              <a:ext cx="132779" cy="217364"/>
            </a:xfrm>
            <a:custGeom>
              <a:rect b="b" l="l" r="r" t="t"/>
              <a:pathLst>
                <a:path extrusionOk="0" h="1899" w="1160">
                  <a:moveTo>
                    <a:pt x="115" y="1173"/>
                  </a:moveTo>
                  <a:cubicBezTo>
                    <a:pt x="115" y="616"/>
                    <a:pt x="551" y="151"/>
                    <a:pt x="1106" y="116"/>
                  </a:cubicBezTo>
                  <a:cubicBezTo>
                    <a:pt x="1138" y="114"/>
                    <a:pt x="1162" y="86"/>
                    <a:pt x="1160" y="55"/>
                  </a:cubicBezTo>
                  <a:cubicBezTo>
                    <a:pt x="1158" y="23"/>
                    <a:pt x="1131" y="-2"/>
                    <a:pt x="1099" y="0"/>
                  </a:cubicBezTo>
                  <a:cubicBezTo>
                    <a:pt x="482" y="40"/>
                    <a:pt x="0" y="555"/>
                    <a:pt x="0" y="1173"/>
                  </a:cubicBezTo>
                  <a:cubicBezTo>
                    <a:pt x="0" y="1429"/>
                    <a:pt x="80" y="1672"/>
                    <a:pt x="233" y="1876"/>
                  </a:cubicBezTo>
                  <a:cubicBezTo>
                    <a:pt x="244" y="1891"/>
                    <a:pt x="262" y="1899"/>
                    <a:pt x="279" y="1899"/>
                  </a:cubicBezTo>
                  <a:cubicBezTo>
                    <a:pt x="291" y="1899"/>
                    <a:pt x="304" y="1895"/>
                    <a:pt x="314" y="1888"/>
                  </a:cubicBezTo>
                  <a:cubicBezTo>
                    <a:pt x="340" y="1869"/>
                    <a:pt x="345" y="1832"/>
                    <a:pt x="326" y="1807"/>
                  </a:cubicBezTo>
                  <a:cubicBezTo>
                    <a:pt x="188" y="1623"/>
                    <a:pt x="115" y="1403"/>
                    <a:pt x="115" y="117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05" name="Google Shape;1005;p51"/>
            <p:cNvSpPr/>
            <p:nvPr/>
          </p:nvSpPr>
          <p:spPr>
            <a:xfrm>
              <a:off x="1521602" y="2429288"/>
              <a:ext cx="162540" cy="46815"/>
            </a:xfrm>
            <a:custGeom>
              <a:rect b="b" l="l" r="r" t="t"/>
              <a:pathLst>
                <a:path extrusionOk="0" h="409" w="1420">
                  <a:moveTo>
                    <a:pt x="19" y="307"/>
                  </a:moveTo>
                  <a:cubicBezTo>
                    <a:pt x="-5" y="328"/>
                    <a:pt x="-7" y="365"/>
                    <a:pt x="14" y="389"/>
                  </a:cubicBezTo>
                  <a:cubicBezTo>
                    <a:pt x="25" y="402"/>
                    <a:pt x="41" y="408"/>
                    <a:pt x="57" y="408"/>
                  </a:cubicBezTo>
                  <a:cubicBezTo>
                    <a:pt x="71" y="408"/>
                    <a:pt x="85" y="403"/>
                    <a:pt x="96" y="394"/>
                  </a:cubicBezTo>
                  <a:cubicBezTo>
                    <a:pt x="513" y="24"/>
                    <a:pt x="915" y="24"/>
                    <a:pt x="1323" y="393"/>
                  </a:cubicBezTo>
                  <a:cubicBezTo>
                    <a:pt x="1347" y="415"/>
                    <a:pt x="1383" y="413"/>
                    <a:pt x="1405" y="389"/>
                  </a:cubicBezTo>
                  <a:cubicBezTo>
                    <a:pt x="1426" y="365"/>
                    <a:pt x="1424" y="329"/>
                    <a:pt x="1401" y="307"/>
                  </a:cubicBezTo>
                  <a:cubicBezTo>
                    <a:pt x="1175" y="103"/>
                    <a:pt x="943" y="0"/>
                    <a:pt x="711" y="0"/>
                  </a:cubicBezTo>
                  <a:cubicBezTo>
                    <a:pt x="481" y="1"/>
                    <a:pt x="248" y="104"/>
                    <a:pt x="19" y="30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06" name="Google Shape;1006;p51"/>
            <p:cNvSpPr/>
            <p:nvPr/>
          </p:nvSpPr>
          <p:spPr>
            <a:xfrm>
              <a:off x="1615004" y="2089790"/>
              <a:ext cx="307224" cy="230070"/>
            </a:xfrm>
            <a:custGeom>
              <a:rect b="b" l="l" r="r" t="t"/>
              <a:pathLst>
                <a:path extrusionOk="0" h="2010" w="2684">
                  <a:moveTo>
                    <a:pt x="2306" y="0"/>
                  </a:moveTo>
                  <a:lnTo>
                    <a:pt x="379" y="0"/>
                  </a:lnTo>
                  <a:cubicBezTo>
                    <a:pt x="170" y="0"/>
                    <a:pt x="0" y="170"/>
                    <a:pt x="0" y="379"/>
                  </a:cubicBezTo>
                  <a:lnTo>
                    <a:pt x="0" y="1887"/>
                  </a:lnTo>
                  <a:cubicBezTo>
                    <a:pt x="0" y="1934"/>
                    <a:pt x="26" y="1976"/>
                    <a:pt x="68" y="1997"/>
                  </a:cubicBezTo>
                  <a:cubicBezTo>
                    <a:pt x="85" y="2006"/>
                    <a:pt x="104" y="2010"/>
                    <a:pt x="123" y="2010"/>
                  </a:cubicBezTo>
                  <a:cubicBezTo>
                    <a:pt x="149" y="2010"/>
                    <a:pt x="175" y="2002"/>
                    <a:pt x="197" y="1986"/>
                  </a:cubicBezTo>
                  <a:lnTo>
                    <a:pt x="570" y="1708"/>
                  </a:lnTo>
                  <a:lnTo>
                    <a:pt x="1629" y="1708"/>
                  </a:lnTo>
                  <a:cubicBezTo>
                    <a:pt x="1661" y="1708"/>
                    <a:pt x="1687" y="1682"/>
                    <a:pt x="1687" y="1650"/>
                  </a:cubicBezTo>
                  <a:cubicBezTo>
                    <a:pt x="1687" y="1618"/>
                    <a:pt x="1661" y="1592"/>
                    <a:pt x="1629" y="1592"/>
                  </a:cubicBezTo>
                  <a:lnTo>
                    <a:pt x="568" y="1592"/>
                  </a:lnTo>
                  <a:cubicBezTo>
                    <a:pt x="544" y="1592"/>
                    <a:pt x="521" y="1600"/>
                    <a:pt x="502" y="1614"/>
                  </a:cubicBezTo>
                  <a:lnTo>
                    <a:pt x="127" y="1893"/>
                  </a:lnTo>
                  <a:cubicBezTo>
                    <a:pt x="126" y="1894"/>
                    <a:pt x="124" y="1895"/>
                    <a:pt x="120" y="1893"/>
                  </a:cubicBezTo>
                  <a:cubicBezTo>
                    <a:pt x="116" y="1891"/>
                    <a:pt x="116" y="1888"/>
                    <a:pt x="116" y="1887"/>
                  </a:cubicBezTo>
                  <a:lnTo>
                    <a:pt x="116" y="379"/>
                  </a:lnTo>
                  <a:cubicBezTo>
                    <a:pt x="116" y="234"/>
                    <a:pt x="234" y="116"/>
                    <a:pt x="379" y="116"/>
                  </a:cubicBezTo>
                  <a:lnTo>
                    <a:pt x="2306" y="116"/>
                  </a:lnTo>
                  <a:cubicBezTo>
                    <a:pt x="2450" y="116"/>
                    <a:pt x="2568" y="234"/>
                    <a:pt x="2568" y="379"/>
                  </a:cubicBezTo>
                  <a:lnTo>
                    <a:pt x="2568" y="1329"/>
                  </a:lnTo>
                  <a:cubicBezTo>
                    <a:pt x="2568" y="1474"/>
                    <a:pt x="2450" y="1592"/>
                    <a:pt x="2306" y="1592"/>
                  </a:cubicBezTo>
                  <a:lnTo>
                    <a:pt x="1876" y="1592"/>
                  </a:lnTo>
                  <a:cubicBezTo>
                    <a:pt x="1844" y="1592"/>
                    <a:pt x="1818" y="1618"/>
                    <a:pt x="1818" y="1650"/>
                  </a:cubicBezTo>
                  <a:cubicBezTo>
                    <a:pt x="1818" y="1682"/>
                    <a:pt x="1844" y="1708"/>
                    <a:pt x="1876" y="1708"/>
                  </a:cubicBezTo>
                  <a:lnTo>
                    <a:pt x="2306" y="1708"/>
                  </a:lnTo>
                  <a:cubicBezTo>
                    <a:pt x="2514" y="1708"/>
                    <a:pt x="2684" y="1538"/>
                    <a:pt x="2684" y="1329"/>
                  </a:cubicBezTo>
                  <a:lnTo>
                    <a:pt x="2684" y="379"/>
                  </a:lnTo>
                  <a:cubicBezTo>
                    <a:pt x="2684" y="170"/>
                    <a:pt x="2514" y="0"/>
                    <a:pt x="230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07" name="Google Shape;1007;p51"/>
            <p:cNvSpPr/>
            <p:nvPr/>
          </p:nvSpPr>
          <p:spPr>
            <a:xfrm>
              <a:off x="1619125" y="2341151"/>
              <a:ext cx="56202" cy="53340"/>
            </a:xfrm>
            <a:custGeom>
              <a:rect b="b" l="l" r="r" t="t"/>
              <a:pathLst>
                <a:path extrusionOk="0" h="466" w="491">
                  <a:moveTo>
                    <a:pt x="314" y="350"/>
                  </a:moveTo>
                  <a:cubicBezTo>
                    <a:pt x="280" y="350"/>
                    <a:pt x="252" y="322"/>
                    <a:pt x="252" y="288"/>
                  </a:cubicBezTo>
                  <a:cubicBezTo>
                    <a:pt x="252" y="254"/>
                    <a:pt x="280" y="226"/>
                    <a:pt x="314" y="226"/>
                  </a:cubicBezTo>
                  <a:cubicBezTo>
                    <a:pt x="348" y="226"/>
                    <a:pt x="376" y="254"/>
                    <a:pt x="376" y="288"/>
                  </a:cubicBezTo>
                  <a:cubicBezTo>
                    <a:pt x="376" y="322"/>
                    <a:pt x="348" y="350"/>
                    <a:pt x="314" y="350"/>
                  </a:cubicBezTo>
                  <a:moveTo>
                    <a:pt x="465" y="23"/>
                  </a:moveTo>
                  <a:cubicBezTo>
                    <a:pt x="446" y="-2"/>
                    <a:pt x="410" y="-8"/>
                    <a:pt x="384" y="12"/>
                  </a:cubicBezTo>
                  <a:lnTo>
                    <a:pt x="23" y="283"/>
                  </a:lnTo>
                  <a:cubicBezTo>
                    <a:pt x="-3" y="303"/>
                    <a:pt x="-8" y="339"/>
                    <a:pt x="11" y="364"/>
                  </a:cubicBezTo>
                  <a:cubicBezTo>
                    <a:pt x="23" y="380"/>
                    <a:pt x="40" y="388"/>
                    <a:pt x="58" y="388"/>
                  </a:cubicBezTo>
                  <a:cubicBezTo>
                    <a:pt x="70" y="388"/>
                    <a:pt x="82" y="384"/>
                    <a:pt x="93" y="376"/>
                  </a:cubicBezTo>
                  <a:lnTo>
                    <a:pt x="143" y="338"/>
                  </a:lnTo>
                  <a:cubicBezTo>
                    <a:pt x="165" y="411"/>
                    <a:pt x="233" y="466"/>
                    <a:pt x="314" y="466"/>
                  </a:cubicBezTo>
                  <a:cubicBezTo>
                    <a:pt x="412" y="466"/>
                    <a:pt x="491" y="386"/>
                    <a:pt x="491" y="288"/>
                  </a:cubicBezTo>
                  <a:cubicBezTo>
                    <a:pt x="491" y="225"/>
                    <a:pt x="458" y="169"/>
                    <a:pt x="409" y="138"/>
                  </a:cubicBezTo>
                  <a:lnTo>
                    <a:pt x="454" y="104"/>
                  </a:lnTo>
                  <a:cubicBezTo>
                    <a:pt x="479" y="85"/>
                    <a:pt x="484" y="49"/>
                    <a:pt x="465" y="2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08" name="Google Shape;1008;p51"/>
            <p:cNvSpPr/>
            <p:nvPr/>
          </p:nvSpPr>
          <p:spPr>
            <a:xfrm>
              <a:off x="1531331" y="2341151"/>
              <a:ext cx="56317" cy="53340"/>
            </a:xfrm>
            <a:custGeom>
              <a:rect b="b" l="l" r="r" t="t"/>
              <a:pathLst>
                <a:path extrusionOk="0" h="466" w="492">
                  <a:moveTo>
                    <a:pt x="178" y="350"/>
                  </a:moveTo>
                  <a:cubicBezTo>
                    <a:pt x="144" y="350"/>
                    <a:pt x="116" y="322"/>
                    <a:pt x="116" y="288"/>
                  </a:cubicBezTo>
                  <a:cubicBezTo>
                    <a:pt x="116" y="254"/>
                    <a:pt x="144" y="226"/>
                    <a:pt x="178" y="226"/>
                  </a:cubicBezTo>
                  <a:cubicBezTo>
                    <a:pt x="212" y="226"/>
                    <a:pt x="240" y="254"/>
                    <a:pt x="240" y="288"/>
                  </a:cubicBezTo>
                  <a:cubicBezTo>
                    <a:pt x="240" y="322"/>
                    <a:pt x="212" y="350"/>
                    <a:pt x="178" y="350"/>
                  </a:cubicBezTo>
                  <a:moveTo>
                    <a:pt x="0" y="288"/>
                  </a:moveTo>
                  <a:cubicBezTo>
                    <a:pt x="0" y="386"/>
                    <a:pt x="80" y="466"/>
                    <a:pt x="178" y="466"/>
                  </a:cubicBezTo>
                  <a:cubicBezTo>
                    <a:pt x="259" y="466"/>
                    <a:pt x="327" y="411"/>
                    <a:pt x="348" y="338"/>
                  </a:cubicBezTo>
                  <a:lnTo>
                    <a:pt x="399" y="376"/>
                  </a:lnTo>
                  <a:cubicBezTo>
                    <a:pt x="410" y="384"/>
                    <a:pt x="422" y="388"/>
                    <a:pt x="434" y="388"/>
                  </a:cubicBezTo>
                  <a:cubicBezTo>
                    <a:pt x="452" y="388"/>
                    <a:pt x="469" y="380"/>
                    <a:pt x="480" y="364"/>
                  </a:cubicBezTo>
                  <a:cubicBezTo>
                    <a:pt x="500" y="339"/>
                    <a:pt x="494" y="303"/>
                    <a:pt x="469" y="283"/>
                  </a:cubicBezTo>
                  <a:lnTo>
                    <a:pt x="108" y="12"/>
                  </a:lnTo>
                  <a:cubicBezTo>
                    <a:pt x="82" y="-8"/>
                    <a:pt x="46" y="-2"/>
                    <a:pt x="27" y="23"/>
                  </a:cubicBezTo>
                  <a:cubicBezTo>
                    <a:pt x="7" y="49"/>
                    <a:pt x="13" y="85"/>
                    <a:pt x="38" y="104"/>
                  </a:cubicBezTo>
                  <a:lnTo>
                    <a:pt x="83" y="138"/>
                  </a:lnTo>
                  <a:cubicBezTo>
                    <a:pt x="33" y="169"/>
                    <a:pt x="0" y="225"/>
                    <a:pt x="0" y="28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09" name="Google Shape;1009;p51"/>
            <p:cNvSpPr/>
            <p:nvPr/>
          </p:nvSpPr>
          <p:spPr>
            <a:xfrm>
              <a:off x="1649915" y="2117948"/>
              <a:ext cx="73601" cy="70852"/>
            </a:xfrm>
            <a:custGeom>
              <a:rect b="b" l="l" r="r" t="t"/>
              <a:pathLst>
                <a:path extrusionOk="0" h="619" w="643">
                  <a:moveTo>
                    <a:pt x="429" y="333"/>
                  </a:moveTo>
                  <a:cubicBezTo>
                    <a:pt x="411" y="350"/>
                    <a:pt x="403" y="375"/>
                    <a:pt x="407" y="399"/>
                  </a:cubicBezTo>
                  <a:lnTo>
                    <a:pt x="419" y="469"/>
                  </a:lnTo>
                  <a:lnTo>
                    <a:pt x="356" y="436"/>
                  </a:lnTo>
                  <a:cubicBezTo>
                    <a:pt x="334" y="425"/>
                    <a:pt x="308" y="425"/>
                    <a:pt x="287" y="436"/>
                  </a:cubicBezTo>
                  <a:lnTo>
                    <a:pt x="223" y="469"/>
                  </a:lnTo>
                  <a:lnTo>
                    <a:pt x="235" y="399"/>
                  </a:lnTo>
                  <a:cubicBezTo>
                    <a:pt x="239" y="375"/>
                    <a:pt x="231" y="350"/>
                    <a:pt x="214" y="333"/>
                  </a:cubicBezTo>
                  <a:lnTo>
                    <a:pt x="163" y="283"/>
                  </a:lnTo>
                  <a:lnTo>
                    <a:pt x="233" y="273"/>
                  </a:lnTo>
                  <a:cubicBezTo>
                    <a:pt x="258" y="269"/>
                    <a:pt x="279" y="254"/>
                    <a:pt x="290" y="232"/>
                  </a:cubicBezTo>
                  <a:lnTo>
                    <a:pt x="321" y="168"/>
                  </a:lnTo>
                  <a:lnTo>
                    <a:pt x="353" y="232"/>
                  </a:lnTo>
                  <a:cubicBezTo>
                    <a:pt x="364" y="254"/>
                    <a:pt x="385" y="269"/>
                    <a:pt x="409" y="273"/>
                  </a:cubicBezTo>
                  <a:lnTo>
                    <a:pt x="480" y="283"/>
                  </a:lnTo>
                  <a:lnTo>
                    <a:pt x="429" y="333"/>
                  </a:lnTo>
                  <a:moveTo>
                    <a:pt x="579" y="180"/>
                  </a:moveTo>
                  <a:lnTo>
                    <a:pt x="447" y="161"/>
                  </a:lnTo>
                  <a:lnTo>
                    <a:pt x="388" y="42"/>
                  </a:lnTo>
                  <a:cubicBezTo>
                    <a:pt x="375" y="16"/>
                    <a:pt x="350" y="0"/>
                    <a:pt x="321" y="0"/>
                  </a:cubicBezTo>
                  <a:lnTo>
                    <a:pt x="321" y="0"/>
                  </a:lnTo>
                  <a:cubicBezTo>
                    <a:pt x="293" y="0"/>
                    <a:pt x="267" y="16"/>
                    <a:pt x="254" y="42"/>
                  </a:cubicBezTo>
                  <a:lnTo>
                    <a:pt x="195" y="161"/>
                  </a:lnTo>
                  <a:lnTo>
                    <a:pt x="64" y="180"/>
                  </a:lnTo>
                  <a:cubicBezTo>
                    <a:pt x="35" y="184"/>
                    <a:pt x="12" y="204"/>
                    <a:pt x="3" y="231"/>
                  </a:cubicBezTo>
                  <a:cubicBezTo>
                    <a:pt x="-5" y="258"/>
                    <a:pt x="2" y="288"/>
                    <a:pt x="22" y="308"/>
                  </a:cubicBezTo>
                  <a:lnTo>
                    <a:pt x="118" y="401"/>
                  </a:lnTo>
                  <a:lnTo>
                    <a:pt x="95" y="532"/>
                  </a:lnTo>
                  <a:cubicBezTo>
                    <a:pt x="90" y="560"/>
                    <a:pt x="102" y="588"/>
                    <a:pt x="125" y="605"/>
                  </a:cubicBezTo>
                  <a:cubicBezTo>
                    <a:pt x="148" y="622"/>
                    <a:pt x="178" y="624"/>
                    <a:pt x="203" y="610"/>
                  </a:cubicBezTo>
                  <a:lnTo>
                    <a:pt x="321" y="548"/>
                  </a:lnTo>
                  <a:lnTo>
                    <a:pt x="439" y="610"/>
                  </a:lnTo>
                  <a:cubicBezTo>
                    <a:pt x="450" y="616"/>
                    <a:pt x="462" y="619"/>
                    <a:pt x="474" y="619"/>
                  </a:cubicBezTo>
                  <a:cubicBezTo>
                    <a:pt x="489" y="619"/>
                    <a:pt x="505" y="614"/>
                    <a:pt x="518" y="605"/>
                  </a:cubicBezTo>
                  <a:cubicBezTo>
                    <a:pt x="541" y="588"/>
                    <a:pt x="552" y="560"/>
                    <a:pt x="547" y="532"/>
                  </a:cubicBezTo>
                  <a:lnTo>
                    <a:pt x="525" y="401"/>
                  </a:lnTo>
                  <a:lnTo>
                    <a:pt x="620" y="308"/>
                  </a:lnTo>
                  <a:cubicBezTo>
                    <a:pt x="641" y="288"/>
                    <a:pt x="648" y="258"/>
                    <a:pt x="639" y="231"/>
                  </a:cubicBezTo>
                  <a:cubicBezTo>
                    <a:pt x="630" y="204"/>
                    <a:pt x="607" y="184"/>
                    <a:pt x="579" y="18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10" name="Google Shape;1010;p51"/>
            <p:cNvSpPr/>
            <p:nvPr/>
          </p:nvSpPr>
          <p:spPr>
            <a:xfrm>
              <a:off x="1651518" y="2206428"/>
              <a:ext cx="25984" cy="13278"/>
            </a:xfrm>
            <a:custGeom>
              <a:rect b="b" l="l" r="r" t="t"/>
              <a:pathLst>
                <a:path extrusionOk="0" h="116" w="227">
                  <a:moveTo>
                    <a:pt x="58" y="0"/>
                  </a:moveTo>
                  <a:cubicBezTo>
                    <a:pt x="26" y="0"/>
                    <a:pt x="0" y="26"/>
                    <a:pt x="0" y="58"/>
                  </a:cubicBezTo>
                  <a:cubicBezTo>
                    <a:pt x="0" y="90"/>
                    <a:pt x="26" y="116"/>
                    <a:pt x="58" y="116"/>
                  </a:cubicBezTo>
                  <a:lnTo>
                    <a:pt x="169" y="116"/>
                  </a:lnTo>
                  <a:cubicBezTo>
                    <a:pt x="201" y="116"/>
                    <a:pt x="227" y="90"/>
                    <a:pt x="227" y="58"/>
                  </a:cubicBezTo>
                  <a:cubicBezTo>
                    <a:pt x="227" y="26"/>
                    <a:pt x="201" y="0"/>
                    <a:pt x="169"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11" name="Google Shape;1011;p51"/>
            <p:cNvSpPr/>
            <p:nvPr/>
          </p:nvSpPr>
          <p:spPr>
            <a:xfrm>
              <a:off x="1691695" y="2206428"/>
              <a:ext cx="198826" cy="13278"/>
            </a:xfrm>
            <a:custGeom>
              <a:rect b="b" l="l" r="r" t="t"/>
              <a:pathLst>
                <a:path extrusionOk="0" h="116" w="1737">
                  <a:moveTo>
                    <a:pt x="0" y="58"/>
                  </a:moveTo>
                  <a:cubicBezTo>
                    <a:pt x="0" y="90"/>
                    <a:pt x="26" y="116"/>
                    <a:pt x="58" y="116"/>
                  </a:cubicBezTo>
                  <a:lnTo>
                    <a:pt x="1679" y="116"/>
                  </a:lnTo>
                  <a:cubicBezTo>
                    <a:pt x="1711" y="116"/>
                    <a:pt x="1737" y="90"/>
                    <a:pt x="1737" y="58"/>
                  </a:cubicBezTo>
                  <a:cubicBezTo>
                    <a:pt x="1737" y="26"/>
                    <a:pt x="1711" y="0"/>
                    <a:pt x="1679" y="0"/>
                  </a:cubicBezTo>
                  <a:lnTo>
                    <a:pt x="58" y="0"/>
                  </a:lnTo>
                  <a:cubicBezTo>
                    <a:pt x="26" y="0"/>
                    <a:pt x="0" y="26"/>
                    <a:pt x="0" y="58"/>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12" name="Google Shape;1012;p51"/>
            <p:cNvSpPr/>
            <p:nvPr/>
          </p:nvSpPr>
          <p:spPr>
            <a:xfrm>
              <a:off x="1651518" y="2236646"/>
              <a:ext cx="239003" cy="13163"/>
            </a:xfrm>
            <a:custGeom>
              <a:rect b="b" l="l" r="r" t="t"/>
              <a:pathLst>
                <a:path extrusionOk="0" h="115" w="2088">
                  <a:moveTo>
                    <a:pt x="58" y="115"/>
                  </a:moveTo>
                  <a:lnTo>
                    <a:pt x="2030" y="115"/>
                  </a:lnTo>
                  <a:cubicBezTo>
                    <a:pt x="2062" y="115"/>
                    <a:pt x="2088" y="89"/>
                    <a:pt x="2088" y="57"/>
                  </a:cubicBezTo>
                  <a:cubicBezTo>
                    <a:pt x="2088" y="25"/>
                    <a:pt x="2062" y="0"/>
                    <a:pt x="2030" y="0"/>
                  </a:cubicBezTo>
                  <a:lnTo>
                    <a:pt x="58" y="0"/>
                  </a:lnTo>
                  <a:cubicBezTo>
                    <a:pt x="26" y="0"/>
                    <a:pt x="0" y="25"/>
                    <a:pt x="0" y="57"/>
                  </a:cubicBezTo>
                  <a:cubicBezTo>
                    <a:pt x="0" y="89"/>
                    <a:pt x="26" y="115"/>
                    <a:pt x="58" y="115"/>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13" name="Google Shape;1013;p51"/>
          <p:cNvGrpSpPr/>
          <p:nvPr/>
        </p:nvGrpSpPr>
        <p:grpSpPr>
          <a:xfrm>
            <a:off x="2108113" y="2089790"/>
            <a:ext cx="453280" cy="451213"/>
            <a:chOff x="2108113" y="2089790"/>
            <a:chExt cx="453280" cy="451213"/>
          </a:xfrm>
        </p:grpSpPr>
        <p:sp>
          <p:nvSpPr>
            <p:cNvPr id="1014" name="Google Shape;1014;p51"/>
            <p:cNvSpPr/>
            <p:nvPr/>
          </p:nvSpPr>
          <p:spPr>
            <a:xfrm>
              <a:off x="2108113" y="2272244"/>
              <a:ext cx="132894" cy="217364"/>
            </a:xfrm>
            <a:custGeom>
              <a:rect b="b" l="l" r="r" t="t"/>
              <a:pathLst>
                <a:path extrusionOk="0" h="1899" w="1161">
                  <a:moveTo>
                    <a:pt x="280" y="1899"/>
                  </a:moveTo>
                  <a:cubicBezTo>
                    <a:pt x="292" y="1899"/>
                    <a:pt x="304" y="1895"/>
                    <a:pt x="314" y="1888"/>
                  </a:cubicBezTo>
                  <a:cubicBezTo>
                    <a:pt x="340" y="1869"/>
                    <a:pt x="345" y="1832"/>
                    <a:pt x="326" y="1807"/>
                  </a:cubicBezTo>
                  <a:cubicBezTo>
                    <a:pt x="188" y="1623"/>
                    <a:pt x="116" y="1403"/>
                    <a:pt x="116" y="1173"/>
                  </a:cubicBezTo>
                  <a:cubicBezTo>
                    <a:pt x="116" y="615"/>
                    <a:pt x="551" y="151"/>
                    <a:pt x="1107" y="116"/>
                  </a:cubicBezTo>
                  <a:cubicBezTo>
                    <a:pt x="1138" y="114"/>
                    <a:pt x="1163" y="86"/>
                    <a:pt x="1161" y="55"/>
                  </a:cubicBezTo>
                  <a:cubicBezTo>
                    <a:pt x="1159" y="23"/>
                    <a:pt x="1131" y="-2"/>
                    <a:pt x="1099" y="0"/>
                  </a:cubicBezTo>
                  <a:cubicBezTo>
                    <a:pt x="483" y="40"/>
                    <a:pt x="0" y="555"/>
                    <a:pt x="0" y="1173"/>
                  </a:cubicBezTo>
                  <a:cubicBezTo>
                    <a:pt x="0" y="1429"/>
                    <a:pt x="81" y="1672"/>
                    <a:pt x="233" y="1876"/>
                  </a:cubicBezTo>
                  <a:cubicBezTo>
                    <a:pt x="245" y="1891"/>
                    <a:pt x="262" y="1899"/>
                    <a:pt x="280" y="189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15" name="Google Shape;1015;p51"/>
            <p:cNvSpPr/>
            <p:nvPr/>
          </p:nvSpPr>
          <p:spPr>
            <a:xfrm>
              <a:off x="2152868" y="2300631"/>
              <a:ext cx="224237" cy="240371"/>
            </a:xfrm>
            <a:custGeom>
              <a:rect b="b" l="l" r="r" t="t"/>
              <a:pathLst>
                <a:path extrusionOk="0" h="2100" w="1959">
                  <a:moveTo>
                    <a:pt x="1843" y="925"/>
                  </a:moveTo>
                  <a:cubicBezTo>
                    <a:pt x="1843" y="1509"/>
                    <a:pt x="1368" y="1984"/>
                    <a:pt x="784" y="1984"/>
                  </a:cubicBezTo>
                  <a:cubicBezTo>
                    <a:pt x="531" y="1984"/>
                    <a:pt x="287" y="1894"/>
                    <a:pt x="95" y="1730"/>
                  </a:cubicBezTo>
                  <a:cubicBezTo>
                    <a:pt x="71" y="1709"/>
                    <a:pt x="34" y="1712"/>
                    <a:pt x="14" y="1736"/>
                  </a:cubicBezTo>
                  <a:cubicBezTo>
                    <a:pt x="-7" y="1760"/>
                    <a:pt x="-4" y="1797"/>
                    <a:pt x="20" y="1818"/>
                  </a:cubicBezTo>
                  <a:cubicBezTo>
                    <a:pt x="232" y="2000"/>
                    <a:pt x="504" y="2100"/>
                    <a:pt x="784" y="2100"/>
                  </a:cubicBezTo>
                  <a:cubicBezTo>
                    <a:pt x="1432" y="2100"/>
                    <a:pt x="1959" y="1573"/>
                    <a:pt x="1959" y="925"/>
                  </a:cubicBezTo>
                  <a:cubicBezTo>
                    <a:pt x="1959" y="570"/>
                    <a:pt x="1800" y="237"/>
                    <a:pt x="1524" y="13"/>
                  </a:cubicBezTo>
                  <a:cubicBezTo>
                    <a:pt x="1499" y="-7"/>
                    <a:pt x="1463" y="-4"/>
                    <a:pt x="1443" y="21"/>
                  </a:cubicBezTo>
                  <a:cubicBezTo>
                    <a:pt x="1423" y="46"/>
                    <a:pt x="1426" y="82"/>
                    <a:pt x="1451" y="103"/>
                  </a:cubicBezTo>
                  <a:cubicBezTo>
                    <a:pt x="1700" y="305"/>
                    <a:pt x="1843" y="605"/>
                    <a:pt x="1843" y="92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16" name="Google Shape;1016;p51"/>
            <p:cNvSpPr/>
            <p:nvPr/>
          </p:nvSpPr>
          <p:spPr>
            <a:xfrm>
              <a:off x="2254168" y="2089790"/>
              <a:ext cx="307224" cy="230070"/>
            </a:xfrm>
            <a:custGeom>
              <a:rect b="b" l="l" r="r" t="t"/>
              <a:pathLst>
                <a:path extrusionOk="0" h="2010" w="2684">
                  <a:moveTo>
                    <a:pt x="2306" y="0"/>
                  </a:moveTo>
                  <a:lnTo>
                    <a:pt x="379" y="0"/>
                  </a:lnTo>
                  <a:cubicBezTo>
                    <a:pt x="170" y="0"/>
                    <a:pt x="0" y="170"/>
                    <a:pt x="0" y="379"/>
                  </a:cubicBezTo>
                  <a:lnTo>
                    <a:pt x="0" y="1887"/>
                  </a:lnTo>
                  <a:cubicBezTo>
                    <a:pt x="0" y="1934"/>
                    <a:pt x="26" y="1976"/>
                    <a:pt x="68" y="1997"/>
                  </a:cubicBezTo>
                  <a:cubicBezTo>
                    <a:pt x="86" y="2006"/>
                    <a:pt x="105" y="2010"/>
                    <a:pt x="124" y="2010"/>
                  </a:cubicBezTo>
                  <a:cubicBezTo>
                    <a:pt x="149" y="2010"/>
                    <a:pt x="175" y="2002"/>
                    <a:pt x="197" y="1986"/>
                  </a:cubicBezTo>
                  <a:lnTo>
                    <a:pt x="570" y="1708"/>
                  </a:lnTo>
                  <a:lnTo>
                    <a:pt x="1629" y="1708"/>
                  </a:lnTo>
                  <a:cubicBezTo>
                    <a:pt x="1661" y="1708"/>
                    <a:pt x="1687" y="1682"/>
                    <a:pt x="1687" y="1650"/>
                  </a:cubicBezTo>
                  <a:cubicBezTo>
                    <a:pt x="1687" y="1618"/>
                    <a:pt x="1661" y="1592"/>
                    <a:pt x="1629" y="1592"/>
                  </a:cubicBezTo>
                  <a:lnTo>
                    <a:pt x="568" y="1592"/>
                  </a:lnTo>
                  <a:cubicBezTo>
                    <a:pt x="545" y="1592"/>
                    <a:pt x="521" y="1600"/>
                    <a:pt x="502" y="1614"/>
                  </a:cubicBezTo>
                  <a:lnTo>
                    <a:pt x="128" y="1893"/>
                  </a:lnTo>
                  <a:cubicBezTo>
                    <a:pt x="127" y="1894"/>
                    <a:pt x="124" y="1895"/>
                    <a:pt x="120" y="1893"/>
                  </a:cubicBezTo>
                  <a:cubicBezTo>
                    <a:pt x="116" y="1891"/>
                    <a:pt x="116" y="1888"/>
                    <a:pt x="116" y="1887"/>
                  </a:cubicBezTo>
                  <a:lnTo>
                    <a:pt x="116" y="379"/>
                  </a:lnTo>
                  <a:cubicBezTo>
                    <a:pt x="116" y="234"/>
                    <a:pt x="234" y="116"/>
                    <a:pt x="379" y="116"/>
                  </a:cubicBezTo>
                  <a:lnTo>
                    <a:pt x="2306" y="116"/>
                  </a:lnTo>
                  <a:cubicBezTo>
                    <a:pt x="2451" y="116"/>
                    <a:pt x="2569" y="234"/>
                    <a:pt x="2569" y="379"/>
                  </a:cubicBezTo>
                  <a:lnTo>
                    <a:pt x="2569" y="1329"/>
                  </a:lnTo>
                  <a:cubicBezTo>
                    <a:pt x="2569" y="1474"/>
                    <a:pt x="2451" y="1592"/>
                    <a:pt x="2306" y="1592"/>
                  </a:cubicBezTo>
                  <a:lnTo>
                    <a:pt x="1876" y="1592"/>
                  </a:lnTo>
                  <a:cubicBezTo>
                    <a:pt x="1844" y="1592"/>
                    <a:pt x="1818" y="1618"/>
                    <a:pt x="1818" y="1650"/>
                  </a:cubicBezTo>
                  <a:cubicBezTo>
                    <a:pt x="1818" y="1682"/>
                    <a:pt x="1844" y="1708"/>
                    <a:pt x="1876" y="1708"/>
                  </a:cubicBezTo>
                  <a:lnTo>
                    <a:pt x="2306" y="1708"/>
                  </a:lnTo>
                  <a:cubicBezTo>
                    <a:pt x="2515" y="1708"/>
                    <a:pt x="2684" y="1538"/>
                    <a:pt x="2684" y="1329"/>
                  </a:cubicBezTo>
                  <a:lnTo>
                    <a:pt x="2684" y="379"/>
                  </a:lnTo>
                  <a:cubicBezTo>
                    <a:pt x="2684" y="170"/>
                    <a:pt x="2515" y="0"/>
                    <a:pt x="230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17" name="Google Shape;1017;p51"/>
            <p:cNvSpPr/>
            <p:nvPr/>
          </p:nvSpPr>
          <p:spPr>
            <a:xfrm>
              <a:off x="2289080" y="2117948"/>
              <a:ext cx="73601" cy="70852"/>
            </a:xfrm>
            <a:custGeom>
              <a:rect b="b" l="l" r="r" t="t"/>
              <a:pathLst>
                <a:path extrusionOk="0" h="619" w="643">
                  <a:moveTo>
                    <a:pt x="429" y="333"/>
                  </a:moveTo>
                  <a:cubicBezTo>
                    <a:pt x="411" y="350"/>
                    <a:pt x="403" y="375"/>
                    <a:pt x="407" y="399"/>
                  </a:cubicBezTo>
                  <a:lnTo>
                    <a:pt x="420" y="469"/>
                  </a:lnTo>
                  <a:lnTo>
                    <a:pt x="356" y="436"/>
                  </a:lnTo>
                  <a:cubicBezTo>
                    <a:pt x="335" y="425"/>
                    <a:pt x="309" y="425"/>
                    <a:pt x="287" y="436"/>
                  </a:cubicBezTo>
                  <a:lnTo>
                    <a:pt x="224" y="469"/>
                  </a:lnTo>
                  <a:lnTo>
                    <a:pt x="236" y="399"/>
                  </a:lnTo>
                  <a:cubicBezTo>
                    <a:pt x="240" y="375"/>
                    <a:pt x="232" y="350"/>
                    <a:pt x="214" y="333"/>
                  </a:cubicBezTo>
                  <a:lnTo>
                    <a:pt x="163" y="283"/>
                  </a:lnTo>
                  <a:lnTo>
                    <a:pt x="234" y="273"/>
                  </a:lnTo>
                  <a:cubicBezTo>
                    <a:pt x="258" y="269"/>
                    <a:pt x="279" y="254"/>
                    <a:pt x="290" y="232"/>
                  </a:cubicBezTo>
                  <a:lnTo>
                    <a:pt x="322" y="168"/>
                  </a:lnTo>
                  <a:lnTo>
                    <a:pt x="353" y="232"/>
                  </a:lnTo>
                  <a:cubicBezTo>
                    <a:pt x="364" y="254"/>
                    <a:pt x="385" y="269"/>
                    <a:pt x="409" y="273"/>
                  </a:cubicBezTo>
                  <a:lnTo>
                    <a:pt x="480" y="283"/>
                  </a:lnTo>
                  <a:lnTo>
                    <a:pt x="429" y="333"/>
                  </a:lnTo>
                  <a:moveTo>
                    <a:pt x="579" y="180"/>
                  </a:moveTo>
                  <a:lnTo>
                    <a:pt x="447" y="161"/>
                  </a:lnTo>
                  <a:lnTo>
                    <a:pt x="388" y="42"/>
                  </a:lnTo>
                  <a:cubicBezTo>
                    <a:pt x="376" y="16"/>
                    <a:pt x="350" y="0"/>
                    <a:pt x="322" y="0"/>
                  </a:cubicBezTo>
                  <a:lnTo>
                    <a:pt x="322" y="0"/>
                  </a:lnTo>
                  <a:cubicBezTo>
                    <a:pt x="293" y="0"/>
                    <a:pt x="267" y="16"/>
                    <a:pt x="255" y="42"/>
                  </a:cubicBezTo>
                  <a:lnTo>
                    <a:pt x="196" y="161"/>
                  </a:lnTo>
                  <a:lnTo>
                    <a:pt x="64" y="180"/>
                  </a:lnTo>
                  <a:cubicBezTo>
                    <a:pt x="36" y="184"/>
                    <a:pt x="12" y="204"/>
                    <a:pt x="4" y="231"/>
                  </a:cubicBezTo>
                  <a:cubicBezTo>
                    <a:pt x="-5" y="258"/>
                    <a:pt x="2" y="288"/>
                    <a:pt x="23" y="308"/>
                  </a:cubicBezTo>
                  <a:lnTo>
                    <a:pt x="118" y="401"/>
                  </a:lnTo>
                  <a:lnTo>
                    <a:pt x="95" y="532"/>
                  </a:lnTo>
                  <a:cubicBezTo>
                    <a:pt x="91" y="560"/>
                    <a:pt x="102" y="588"/>
                    <a:pt x="125" y="605"/>
                  </a:cubicBezTo>
                  <a:cubicBezTo>
                    <a:pt x="148" y="622"/>
                    <a:pt x="178" y="624"/>
                    <a:pt x="204" y="610"/>
                  </a:cubicBezTo>
                  <a:lnTo>
                    <a:pt x="322" y="548"/>
                  </a:lnTo>
                  <a:lnTo>
                    <a:pt x="439" y="610"/>
                  </a:lnTo>
                  <a:cubicBezTo>
                    <a:pt x="450" y="616"/>
                    <a:pt x="462" y="619"/>
                    <a:pt x="474" y="619"/>
                  </a:cubicBezTo>
                  <a:cubicBezTo>
                    <a:pt x="490" y="619"/>
                    <a:pt x="505" y="614"/>
                    <a:pt x="518" y="605"/>
                  </a:cubicBezTo>
                  <a:cubicBezTo>
                    <a:pt x="541" y="588"/>
                    <a:pt x="553" y="560"/>
                    <a:pt x="548" y="532"/>
                  </a:cubicBezTo>
                  <a:lnTo>
                    <a:pt x="525" y="401"/>
                  </a:lnTo>
                  <a:lnTo>
                    <a:pt x="621" y="308"/>
                  </a:lnTo>
                  <a:cubicBezTo>
                    <a:pt x="641" y="288"/>
                    <a:pt x="648" y="258"/>
                    <a:pt x="639" y="231"/>
                  </a:cubicBezTo>
                  <a:cubicBezTo>
                    <a:pt x="631" y="204"/>
                    <a:pt x="608" y="184"/>
                    <a:pt x="579" y="18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18" name="Google Shape;1018;p51"/>
            <p:cNvSpPr/>
            <p:nvPr/>
          </p:nvSpPr>
          <p:spPr>
            <a:xfrm>
              <a:off x="2373439" y="2117948"/>
              <a:ext cx="73601" cy="70852"/>
            </a:xfrm>
            <a:custGeom>
              <a:rect b="b" l="l" r="r" t="t"/>
              <a:pathLst>
                <a:path extrusionOk="0" h="619" w="643">
                  <a:moveTo>
                    <a:pt x="429" y="333"/>
                  </a:moveTo>
                  <a:cubicBezTo>
                    <a:pt x="411" y="350"/>
                    <a:pt x="403" y="375"/>
                    <a:pt x="407" y="399"/>
                  </a:cubicBezTo>
                  <a:lnTo>
                    <a:pt x="419" y="469"/>
                  </a:lnTo>
                  <a:lnTo>
                    <a:pt x="356" y="436"/>
                  </a:lnTo>
                  <a:cubicBezTo>
                    <a:pt x="345" y="430"/>
                    <a:pt x="333" y="427"/>
                    <a:pt x="321" y="427"/>
                  </a:cubicBezTo>
                  <a:cubicBezTo>
                    <a:pt x="310" y="427"/>
                    <a:pt x="298" y="430"/>
                    <a:pt x="287" y="436"/>
                  </a:cubicBezTo>
                  <a:lnTo>
                    <a:pt x="223" y="469"/>
                  </a:lnTo>
                  <a:lnTo>
                    <a:pt x="236" y="399"/>
                  </a:lnTo>
                  <a:cubicBezTo>
                    <a:pt x="240" y="375"/>
                    <a:pt x="232" y="350"/>
                    <a:pt x="214" y="333"/>
                  </a:cubicBezTo>
                  <a:lnTo>
                    <a:pt x="163" y="283"/>
                  </a:lnTo>
                  <a:lnTo>
                    <a:pt x="234" y="273"/>
                  </a:lnTo>
                  <a:cubicBezTo>
                    <a:pt x="258" y="269"/>
                    <a:pt x="279" y="254"/>
                    <a:pt x="290" y="232"/>
                  </a:cubicBezTo>
                  <a:lnTo>
                    <a:pt x="321" y="168"/>
                  </a:lnTo>
                  <a:lnTo>
                    <a:pt x="353" y="232"/>
                  </a:lnTo>
                  <a:cubicBezTo>
                    <a:pt x="364" y="254"/>
                    <a:pt x="385" y="269"/>
                    <a:pt x="409" y="273"/>
                  </a:cubicBezTo>
                  <a:lnTo>
                    <a:pt x="480" y="283"/>
                  </a:lnTo>
                  <a:lnTo>
                    <a:pt x="429" y="333"/>
                  </a:lnTo>
                  <a:moveTo>
                    <a:pt x="639" y="231"/>
                  </a:moveTo>
                  <a:cubicBezTo>
                    <a:pt x="631" y="204"/>
                    <a:pt x="607" y="184"/>
                    <a:pt x="579" y="180"/>
                  </a:cubicBezTo>
                  <a:lnTo>
                    <a:pt x="447" y="161"/>
                  </a:lnTo>
                  <a:lnTo>
                    <a:pt x="388" y="42"/>
                  </a:lnTo>
                  <a:cubicBezTo>
                    <a:pt x="376" y="16"/>
                    <a:pt x="350" y="0"/>
                    <a:pt x="321" y="0"/>
                  </a:cubicBezTo>
                  <a:cubicBezTo>
                    <a:pt x="293" y="0"/>
                    <a:pt x="267" y="16"/>
                    <a:pt x="255" y="42"/>
                  </a:cubicBezTo>
                  <a:lnTo>
                    <a:pt x="196" y="161"/>
                  </a:lnTo>
                  <a:lnTo>
                    <a:pt x="64" y="180"/>
                  </a:lnTo>
                  <a:cubicBezTo>
                    <a:pt x="35" y="184"/>
                    <a:pt x="12" y="204"/>
                    <a:pt x="4" y="231"/>
                  </a:cubicBezTo>
                  <a:cubicBezTo>
                    <a:pt x="-5" y="258"/>
                    <a:pt x="2" y="288"/>
                    <a:pt x="22" y="308"/>
                  </a:cubicBezTo>
                  <a:lnTo>
                    <a:pt x="118" y="401"/>
                  </a:lnTo>
                  <a:lnTo>
                    <a:pt x="95" y="532"/>
                  </a:lnTo>
                  <a:cubicBezTo>
                    <a:pt x="91" y="560"/>
                    <a:pt x="102" y="588"/>
                    <a:pt x="125" y="605"/>
                  </a:cubicBezTo>
                  <a:cubicBezTo>
                    <a:pt x="148" y="622"/>
                    <a:pt x="178" y="624"/>
                    <a:pt x="204" y="610"/>
                  </a:cubicBezTo>
                  <a:lnTo>
                    <a:pt x="321" y="548"/>
                  </a:lnTo>
                  <a:lnTo>
                    <a:pt x="439" y="610"/>
                  </a:lnTo>
                  <a:cubicBezTo>
                    <a:pt x="450" y="616"/>
                    <a:pt x="462" y="619"/>
                    <a:pt x="474" y="619"/>
                  </a:cubicBezTo>
                  <a:cubicBezTo>
                    <a:pt x="490" y="619"/>
                    <a:pt x="505" y="614"/>
                    <a:pt x="518" y="605"/>
                  </a:cubicBezTo>
                  <a:cubicBezTo>
                    <a:pt x="541" y="588"/>
                    <a:pt x="552" y="560"/>
                    <a:pt x="548" y="532"/>
                  </a:cubicBezTo>
                  <a:lnTo>
                    <a:pt x="525" y="401"/>
                  </a:lnTo>
                  <a:lnTo>
                    <a:pt x="620" y="308"/>
                  </a:lnTo>
                  <a:cubicBezTo>
                    <a:pt x="641" y="288"/>
                    <a:pt x="648" y="258"/>
                    <a:pt x="639" y="23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19" name="Google Shape;1019;p51"/>
            <p:cNvSpPr/>
            <p:nvPr/>
          </p:nvSpPr>
          <p:spPr>
            <a:xfrm>
              <a:off x="2457799" y="2117948"/>
              <a:ext cx="73601" cy="70852"/>
            </a:xfrm>
            <a:custGeom>
              <a:rect b="b" l="l" r="r" t="t"/>
              <a:pathLst>
                <a:path extrusionOk="0" h="619" w="643">
                  <a:moveTo>
                    <a:pt x="429" y="333"/>
                  </a:moveTo>
                  <a:cubicBezTo>
                    <a:pt x="411" y="350"/>
                    <a:pt x="403" y="375"/>
                    <a:pt x="407" y="399"/>
                  </a:cubicBezTo>
                  <a:lnTo>
                    <a:pt x="419" y="469"/>
                  </a:lnTo>
                  <a:lnTo>
                    <a:pt x="356" y="436"/>
                  </a:lnTo>
                  <a:cubicBezTo>
                    <a:pt x="345" y="430"/>
                    <a:pt x="333" y="427"/>
                    <a:pt x="321" y="427"/>
                  </a:cubicBezTo>
                  <a:cubicBezTo>
                    <a:pt x="309" y="427"/>
                    <a:pt x="298" y="430"/>
                    <a:pt x="287" y="436"/>
                  </a:cubicBezTo>
                  <a:lnTo>
                    <a:pt x="223" y="469"/>
                  </a:lnTo>
                  <a:lnTo>
                    <a:pt x="235" y="399"/>
                  </a:lnTo>
                  <a:cubicBezTo>
                    <a:pt x="240" y="375"/>
                    <a:pt x="232" y="350"/>
                    <a:pt x="214" y="333"/>
                  </a:cubicBezTo>
                  <a:lnTo>
                    <a:pt x="163" y="283"/>
                  </a:lnTo>
                  <a:lnTo>
                    <a:pt x="234" y="273"/>
                  </a:lnTo>
                  <a:cubicBezTo>
                    <a:pt x="258" y="269"/>
                    <a:pt x="279" y="254"/>
                    <a:pt x="290" y="232"/>
                  </a:cubicBezTo>
                  <a:lnTo>
                    <a:pt x="321" y="168"/>
                  </a:lnTo>
                  <a:lnTo>
                    <a:pt x="353" y="232"/>
                  </a:lnTo>
                  <a:cubicBezTo>
                    <a:pt x="364" y="254"/>
                    <a:pt x="385" y="269"/>
                    <a:pt x="409" y="273"/>
                  </a:cubicBezTo>
                  <a:lnTo>
                    <a:pt x="480" y="283"/>
                  </a:lnTo>
                  <a:lnTo>
                    <a:pt x="429" y="333"/>
                  </a:lnTo>
                  <a:moveTo>
                    <a:pt x="639" y="231"/>
                  </a:moveTo>
                  <a:cubicBezTo>
                    <a:pt x="630" y="204"/>
                    <a:pt x="607" y="184"/>
                    <a:pt x="579" y="180"/>
                  </a:cubicBezTo>
                  <a:lnTo>
                    <a:pt x="447" y="161"/>
                  </a:lnTo>
                  <a:lnTo>
                    <a:pt x="388" y="42"/>
                  </a:lnTo>
                  <a:cubicBezTo>
                    <a:pt x="376" y="16"/>
                    <a:pt x="350" y="0"/>
                    <a:pt x="321" y="0"/>
                  </a:cubicBezTo>
                  <a:cubicBezTo>
                    <a:pt x="293" y="0"/>
                    <a:pt x="267" y="16"/>
                    <a:pt x="254" y="42"/>
                  </a:cubicBezTo>
                  <a:lnTo>
                    <a:pt x="196" y="161"/>
                  </a:lnTo>
                  <a:lnTo>
                    <a:pt x="64" y="180"/>
                  </a:lnTo>
                  <a:cubicBezTo>
                    <a:pt x="35" y="184"/>
                    <a:pt x="12" y="204"/>
                    <a:pt x="3" y="231"/>
                  </a:cubicBezTo>
                  <a:cubicBezTo>
                    <a:pt x="-5" y="258"/>
                    <a:pt x="2" y="288"/>
                    <a:pt x="22" y="308"/>
                  </a:cubicBezTo>
                  <a:lnTo>
                    <a:pt x="118" y="401"/>
                  </a:lnTo>
                  <a:lnTo>
                    <a:pt x="95" y="532"/>
                  </a:lnTo>
                  <a:cubicBezTo>
                    <a:pt x="90" y="560"/>
                    <a:pt x="102" y="588"/>
                    <a:pt x="125" y="605"/>
                  </a:cubicBezTo>
                  <a:cubicBezTo>
                    <a:pt x="148" y="622"/>
                    <a:pt x="178" y="624"/>
                    <a:pt x="203" y="610"/>
                  </a:cubicBezTo>
                  <a:lnTo>
                    <a:pt x="321" y="548"/>
                  </a:lnTo>
                  <a:lnTo>
                    <a:pt x="439" y="610"/>
                  </a:lnTo>
                  <a:cubicBezTo>
                    <a:pt x="450" y="616"/>
                    <a:pt x="462" y="619"/>
                    <a:pt x="474" y="619"/>
                  </a:cubicBezTo>
                  <a:cubicBezTo>
                    <a:pt x="489" y="619"/>
                    <a:pt x="505" y="614"/>
                    <a:pt x="518" y="605"/>
                  </a:cubicBezTo>
                  <a:cubicBezTo>
                    <a:pt x="541" y="588"/>
                    <a:pt x="552" y="560"/>
                    <a:pt x="548" y="532"/>
                  </a:cubicBezTo>
                  <a:lnTo>
                    <a:pt x="525" y="401"/>
                  </a:lnTo>
                  <a:lnTo>
                    <a:pt x="620" y="308"/>
                  </a:lnTo>
                  <a:cubicBezTo>
                    <a:pt x="641" y="288"/>
                    <a:pt x="648" y="258"/>
                    <a:pt x="639" y="23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20" name="Google Shape;1020;p51"/>
            <p:cNvSpPr/>
            <p:nvPr/>
          </p:nvSpPr>
          <p:spPr>
            <a:xfrm>
              <a:off x="2290682" y="2206428"/>
              <a:ext cx="25984" cy="13278"/>
            </a:xfrm>
            <a:custGeom>
              <a:rect b="b" l="l" r="r" t="t"/>
              <a:pathLst>
                <a:path extrusionOk="0" h="116" w="227">
                  <a:moveTo>
                    <a:pt x="58" y="0"/>
                  </a:moveTo>
                  <a:cubicBezTo>
                    <a:pt x="26" y="0"/>
                    <a:pt x="0" y="26"/>
                    <a:pt x="0" y="58"/>
                  </a:cubicBezTo>
                  <a:cubicBezTo>
                    <a:pt x="0" y="90"/>
                    <a:pt x="26" y="116"/>
                    <a:pt x="58" y="116"/>
                  </a:cubicBezTo>
                  <a:lnTo>
                    <a:pt x="170" y="116"/>
                  </a:lnTo>
                  <a:cubicBezTo>
                    <a:pt x="201" y="116"/>
                    <a:pt x="227" y="90"/>
                    <a:pt x="227" y="58"/>
                  </a:cubicBezTo>
                  <a:cubicBezTo>
                    <a:pt x="227" y="26"/>
                    <a:pt x="201" y="0"/>
                    <a:pt x="170"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21" name="Google Shape;1021;p51"/>
            <p:cNvSpPr/>
            <p:nvPr/>
          </p:nvSpPr>
          <p:spPr>
            <a:xfrm>
              <a:off x="2330859" y="2206428"/>
              <a:ext cx="198940" cy="13278"/>
            </a:xfrm>
            <a:custGeom>
              <a:rect b="b" l="l" r="r" t="t"/>
              <a:pathLst>
                <a:path extrusionOk="0" h="116" w="1738">
                  <a:moveTo>
                    <a:pt x="0" y="58"/>
                  </a:moveTo>
                  <a:cubicBezTo>
                    <a:pt x="0" y="90"/>
                    <a:pt x="26" y="116"/>
                    <a:pt x="58" y="116"/>
                  </a:cubicBezTo>
                  <a:lnTo>
                    <a:pt x="1680" y="116"/>
                  </a:lnTo>
                  <a:cubicBezTo>
                    <a:pt x="1712" y="116"/>
                    <a:pt x="1738" y="90"/>
                    <a:pt x="1738" y="58"/>
                  </a:cubicBezTo>
                  <a:cubicBezTo>
                    <a:pt x="1738" y="26"/>
                    <a:pt x="1712" y="0"/>
                    <a:pt x="1680" y="0"/>
                  </a:cubicBezTo>
                  <a:lnTo>
                    <a:pt x="58" y="0"/>
                  </a:lnTo>
                  <a:cubicBezTo>
                    <a:pt x="26" y="0"/>
                    <a:pt x="0" y="26"/>
                    <a:pt x="0" y="58"/>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22" name="Google Shape;1022;p51"/>
            <p:cNvSpPr/>
            <p:nvPr/>
          </p:nvSpPr>
          <p:spPr>
            <a:xfrm>
              <a:off x="2290682" y="2236646"/>
              <a:ext cx="239117" cy="13163"/>
            </a:xfrm>
            <a:custGeom>
              <a:rect b="b" l="l" r="r" t="t"/>
              <a:pathLst>
                <a:path extrusionOk="0" h="115" w="2089">
                  <a:moveTo>
                    <a:pt x="58" y="115"/>
                  </a:moveTo>
                  <a:lnTo>
                    <a:pt x="2031" y="115"/>
                  </a:lnTo>
                  <a:cubicBezTo>
                    <a:pt x="2063" y="115"/>
                    <a:pt x="2089" y="89"/>
                    <a:pt x="2089" y="57"/>
                  </a:cubicBezTo>
                  <a:cubicBezTo>
                    <a:pt x="2089" y="25"/>
                    <a:pt x="2063" y="0"/>
                    <a:pt x="2031" y="0"/>
                  </a:cubicBezTo>
                  <a:lnTo>
                    <a:pt x="58" y="0"/>
                  </a:lnTo>
                  <a:cubicBezTo>
                    <a:pt x="26" y="0"/>
                    <a:pt x="0" y="25"/>
                    <a:pt x="0" y="57"/>
                  </a:cubicBezTo>
                  <a:cubicBezTo>
                    <a:pt x="0" y="89"/>
                    <a:pt x="26" y="115"/>
                    <a:pt x="58" y="115"/>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23" name="Google Shape;1023;p51"/>
            <p:cNvSpPr/>
            <p:nvPr/>
          </p:nvSpPr>
          <p:spPr>
            <a:xfrm>
              <a:off x="2169580" y="2345844"/>
              <a:ext cx="42467" cy="35254"/>
            </a:xfrm>
            <a:custGeom>
              <a:rect b="b" l="l" r="r" t="t"/>
              <a:pathLst>
                <a:path extrusionOk="0" h="308" w="371">
                  <a:moveTo>
                    <a:pt x="313" y="308"/>
                  </a:moveTo>
                  <a:cubicBezTo>
                    <a:pt x="345" y="308"/>
                    <a:pt x="371" y="282"/>
                    <a:pt x="371" y="250"/>
                  </a:cubicBezTo>
                  <a:lnTo>
                    <a:pt x="371" y="185"/>
                  </a:lnTo>
                  <a:cubicBezTo>
                    <a:pt x="371" y="83"/>
                    <a:pt x="288" y="0"/>
                    <a:pt x="185" y="0"/>
                  </a:cubicBezTo>
                  <a:cubicBezTo>
                    <a:pt x="83" y="0"/>
                    <a:pt x="0" y="83"/>
                    <a:pt x="0" y="185"/>
                  </a:cubicBezTo>
                  <a:lnTo>
                    <a:pt x="0" y="250"/>
                  </a:lnTo>
                  <a:cubicBezTo>
                    <a:pt x="0" y="282"/>
                    <a:pt x="26" y="308"/>
                    <a:pt x="58" y="308"/>
                  </a:cubicBezTo>
                  <a:cubicBezTo>
                    <a:pt x="90" y="308"/>
                    <a:pt x="115" y="282"/>
                    <a:pt x="115" y="250"/>
                  </a:cubicBezTo>
                  <a:lnTo>
                    <a:pt x="115" y="185"/>
                  </a:lnTo>
                  <a:cubicBezTo>
                    <a:pt x="115" y="147"/>
                    <a:pt x="147" y="115"/>
                    <a:pt x="185" y="115"/>
                  </a:cubicBezTo>
                  <a:cubicBezTo>
                    <a:pt x="224" y="115"/>
                    <a:pt x="255" y="147"/>
                    <a:pt x="255" y="185"/>
                  </a:cubicBezTo>
                  <a:lnTo>
                    <a:pt x="255" y="250"/>
                  </a:lnTo>
                  <a:cubicBezTo>
                    <a:pt x="255" y="282"/>
                    <a:pt x="281" y="308"/>
                    <a:pt x="313" y="30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24" name="Google Shape;1024;p51"/>
            <p:cNvSpPr/>
            <p:nvPr/>
          </p:nvSpPr>
          <p:spPr>
            <a:xfrm>
              <a:off x="2273055" y="2345844"/>
              <a:ext cx="42581" cy="35254"/>
            </a:xfrm>
            <a:custGeom>
              <a:rect b="b" l="l" r="r" t="t"/>
              <a:pathLst>
                <a:path extrusionOk="0" h="308" w="372">
                  <a:moveTo>
                    <a:pt x="314" y="308"/>
                  </a:moveTo>
                  <a:cubicBezTo>
                    <a:pt x="346" y="308"/>
                    <a:pt x="372" y="282"/>
                    <a:pt x="372" y="250"/>
                  </a:cubicBezTo>
                  <a:lnTo>
                    <a:pt x="372" y="185"/>
                  </a:lnTo>
                  <a:cubicBezTo>
                    <a:pt x="372" y="83"/>
                    <a:pt x="288" y="0"/>
                    <a:pt x="186" y="0"/>
                  </a:cubicBezTo>
                  <a:cubicBezTo>
                    <a:pt x="84" y="0"/>
                    <a:pt x="0" y="83"/>
                    <a:pt x="0" y="185"/>
                  </a:cubicBezTo>
                  <a:lnTo>
                    <a:pt x="0" y="250"/>
                  </a:lnTo>
                  <a:cubicBezTo>
                    <a:pt x="0" y="282"/>
                    <a:pt x="26" y="308"/>
                    <a:pt x="58" y="308"/>
                  </a:cubicBezTo>
                  <a:cubicBezTo>
                    <a:pt x="90" y="308"/>
                    <a:pt x="116" y="282"/>
                    <a:pt x="116" y="250"/>
                  </a:cubicBezTo>
                  <a:lnTo>
                    <a:pt x="116" y="185"/>
                  </a:lnTo>
                  <a:cubicBezTo>
                    <a:pt x="116" y="147"/>
                    <a:pt x="148" y="115"/>
                    <a:pt x="186" y="115"/>
                  </a:cubicBezTo>
                  <a:cubicBezTo>
                    <a:pt x="225" y="115"/>
                    <a:pt x="256" y="147"/>
                    <a:pt x="256" y="185"/>
                  </a:cubicBezTo>
                  <a:lnTo>
                    <a:pt x="256" y="250"/>
                  </a:lnTo>
                  <a:cubicBezTo>
                    <a:pt x="256" y="282"/>
                    <a:pt x="282" y="308"/>
                    <a:pt x="314" y="30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25" name="Google Shape;1025;p51"/>
            <p:cNvSpPr/>
            <p:nvPr/>
          </p:nvSpPr>
          <p:spPr>
            <a:xfrm>
              <a:off x="2148404" y="2408684"/>
              <a:ext cx="188295" cy="104046"/>
            </a:xfrm>
            <a:custGeom>
              <a:rect b="b" l="l" r="r" t="t"/>
              <a:pathLst>
                <a:path extrusionOk="0" h="909" w="1645">
                  <a:moveTo>
                    <a:pt x="1529" y="116"/>
                  </a:moveTo>
                  <a:cubicBezTo>
                    <a:pt x="1522" y="273"/>
                    <a:pt x="1464" y="418"/>
                    <a:pt x="1371" y="532"/>
                  </a:cubicBezTo>
                  <a:cubicBezTo>
                    <a:pt x="1288" y="489"/>
                    <a:pt x="1201" y="455"/>
                    <a:pt x="1111" y="432"/>
                  </a:cubicBezTo>
                  <a:cubicBezTo>
                    <a:pt x="1080" y="424"/>
                    <a:pt x="1048" y="443"/>
                    <a:pt x="1040" y="474"/>
                  </a:cubicBezTo>
                  <a:cubicBezTo>
                    <a:pt x="1032" y="505"/>
                    <a:pt x="1051" y="537"/>
                    <a:pt x="1082" y="544"/>
                  </a:cubicBezTo>
                  <a:cubicBezTo>
                    <a:pt x="1153" y="562"/>
                    <a:pt x="1221" y="587"/>
                    <a:pt x="1286" y="619"/>
                  </a:cubicBezTo>
                  <a:cubicBezTo>
                    <a:pt x="1162" y="728"/>
                    <a:pt x="1000" y="793"/>
                    <a:pt x="823" y="793"/>
                  </a:cubicBezTo>
                  <a:cubicBezTo>
                    <a:pt x="645" y="793"/>
                    <a:pt x="483" y="728"/>
                    <a:pt x="359" y="619"/>
                  </a:cubicBezTo>
                  <a:cubicBezTo>
                    <a:pt x="503" y="549"/>
                    <a:pt x="661" y="512"/>
                    <a:pt x="823" y="512"/>
                  </a:cubicBezTo>
                  <a:cubicBezTo>
                    <a:pt x="830" y="512"/>
                    <a:pt x="838" y="512"/>
                    <a:pt x="846" y="513"/>
                  </a:cubicBezTo>
                  <a:lnTo>
                    <a:pt x="848" y="513"/>
                  </a:lnTo>
                  <a:cubicBezTo>
                    <a:pt x="880" y="513"/>
                    <a:pt x="907" y="488"/>
                    <a:pt x="908" y="456"/>
                  </a:cubicBezTo>
                  <a:cubicBezTo>
                    <a:pt x="908" y="424"/>
                    <a:pt x="883" y="398"/>
                    <a:pt x="851" y="397"/>
                  </a:cubicBezTo>
                  <a:lnTo>
                    <a:pt x="849" y="397"/>
                  </a:lnTo>
                  <a:cubicBezTo>
                    <a:pt x="840" y="397"/>
                    <a:pt x="831" y="397"/>
                    <a:pt x="823" y="397"/>
                  </a:cubicBezTo>
                  <a:cubicBezTo>
                    <a:pt x="631" y="397"/>
                    <a:pt x="443" y="443"/>
                    <a:pt x="275" y="532"/>
                  </a:cubicBezTo>
                  <a:cubicBezTo>
                    <a:pt x="181" y="418"/>
                    <a:pt x="123" y="273"/>
                    <a:pt x="117" y="116"/>
                  </a:cubicBezTo>
                  <a:lnTo>
                    <a:pt x="1529" y="116"/>
                  </a:lnTo>
                  <a:moveTo>
                    <a:pt x="0" y="86"/>
                  </a:moveTo>
                  <a:cubicBezTo>
                    <a:pt x="0" y="540"/>
                    <a:pt x="369" y="909"/>
                    <a:pt x="823" y="909"/>
                  </a:cubicBezTo>
                  <a:cubicBezTo>
                    <a:pt x="1276" y="909"/>
                    <a:pt x="1645" y="540"/>
                    <a:pt x="1645" y="86"/>
                  </a:cubicBezTo>
                  <a:cubicBezTo>
                    <a:pt x="1645" y="39"/>
                    <a:pt x="1606" y="0"/>
                    <a:pt x="1559" y="0"/>
                  </a:cubicBezTo>
                  <a:lnTo>
                    <a:pt x="87" y="0"/>
                  </a:lnTo>
                  <a:cubicBezTo>
                    <a:pt x="39" y="0"/>
                    <a:pt x="0" y="39"/>
                    <a:pt x="0" y="8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26" name="Google Shape;1026;p51"/>
          <p:cNvGrpSpPr/>
          <p:nvPr/>
        </p:nvGrpSpPr>
        <p:grpSpPr>
          <a:xfrm>
            <a:off x="2770513" y="2088760"/>
            <a:ext cx="406921" cy="453272"/>
            <a:chOff x="2770513" y="2088760"/>
            <a:chExt cx="406921" cy="453272"/>
          </a:xfrm>
        </p:grpSpPr>
        <p:sp>
          <p:nvSpPr>
            <p:cNvPr id="1027" name="Google Shape;1027;p51"/>
            <p:cNvSpPr/>
            <p:nvPr/>
          </p:nvSpPr>
          <p:spPr>
            <a:xfrm>
              <a:off x="2770513" y="2088760"/>
              <a:ext cx="254341" cy="453272"/>
            </a:xfrm>
            <a:custGeom>
              <a:rect b="b" l="l" r="r" t="t"/>
              <a:pathLst>
                <a:path extrusionOk="0" h="3960" w="2222">
                  <a:moveTo>
                    <a:pt x="2164" y="3052"/>
                  </a:moveTo>
                  <a:cubicBezTo>
                    <a:pt x="2132" y="3052"/>
                    <a:pt x="2106" y="3078"/>
                    <a:pt x="2106" y="3110"/>
                  </a:cubicBezTo>
                  <a:lnTo>
                    <a:pt x="2106" y="3463"/>
                  </a:lnTo>
                  <a:cubicBezTo>
                    <a:pt x="2106" y="3673"/>
                    <a:pt x="1935" y="3844"/>
                    <a:pt x="1725" y="3844"/>
                  </a:cubicBezTo>
                  <a:lnTo>
                    <a:pt x="496" y="3844"/>
                  </a:lnTo>
                  <a:cubicBezTo>
                    <a:pt x="287" y="3844"/>
                    <a:pt x="116" y="3673"/>
                    <a:pt x="116" y="3463"/>
                  </a:cubicBezTo>
                  <a:lnTo>
                    <a:pt x="116" y="497"/>
                  </a:lnTo>
                  <a:cubicBezTo>
                    <a:pt x="116" y="287"/>
                    <a:pt x="287" y="116"/>
                    <a:pt x="496" y="116"/>
                  </a:cubicBezTo>
                  <a:lnTo>
                    <a:pt x="499" y="116"/>
                  </a:lnTo>
                  <a:lnTo>
                    <a:pt x="564" y="267"/>
                  </a:lnTo>
                  <a:cubicBezTo>
                    <a:pt x="601" y="355"/>
                    <a:pt x="687" y="412"/>
                    <a:pt x="783" y="412"/>
                  </a:cubicBezTo>
                  <a:lnTo>
                    <a:pt x="1084" y="412"/>
                  </a:lnTo>
                  <a:cubicBezTo>
                    <a:pt x="1116" y="412"/>
                    <a:pt x="1142" y="386"/>
                    <a:pt x="1142" y="354"/>
                  </a:cubicBezTo>
                  <a:cubicBezTo>
                    <a:pt x="1142" y="322"/>
                    <a:pt x="1116" y="296"/>
                    <a:pt x="1084" y="296"/>
                  </a:cubicBezTo>
                  <a:lnTo>
                    <a:pt x="783" y="296"/>
                  </a:lnTo>
                  <a:cubicBezTo>
                    <a:pt x="734" y="296"/>
                    <a:pt x="690" y="267"/>
                    <a:pt x="671" y="222"/>
                  </a:cubicBezTo>
                  <a:lnTo>
                    <a:pt x="626" y="116"/>
                  </a:lnTo>
                  <a:lnTo>
                    <a:pt x="1596" y="116"/>
                  </a:lnTo>
                  <a:lnTo>
                    <a:pt x="1551" y="222"/>
                  </a:lnTo>
                  <a:cubicBezTo>
                    <a:pt x="1532" y="267"/>
                    <a:pt x="1488" y="296"/>
                    <a:pt x="1439" y="296"/>
                  </a:cubicBezTo>
                  <a:lnTo>
                    <a:pt x="1332" y="296"/>
                  </a:lnTo>
                  <a:cubicBezTo>
                    <a:pt x="1299" y="296"/>
                    <a:pt x="1274" y="322"/>
                    <a:pt x="1274" y="354"/>
                  </a:cubicBezTo>
                  <a:cubicBezTo>
                    <a:pt x="1274" y="386"/>
                    <a:pt x="1299" y="412"/>
                    <a:pt x="1332" y="412"/>
                  </a:cubicBezTo>
                  <a:lnTo>
                    <a:pt x="1439" y="412"/>
                  </a:lnTo>
                  <a:cubicBezTo>
                    <a:pt x="1534" y="412"/>
                    <a:pt x="1620" y="355"/>
                    <a:pt x="1658" y="267"/>
                  </a:cubicBezTo>
                  <a:lnTo>
                    <a:pt x="1722" y="116"/>
                  </a:lnTo>
                  <a:lnTo>
                    <a:pt x="1725" y="116"/>
                  </a:lnTo>
                  <a:cubicBezTo>
                    <a:pt x="1935" y="116"/>
                    <a:pt x="2106" y="287"/>
                    <a:pt x="2106" y="497"/>
                  </a:cubicBezTo>
                  <a:lnTo>
                    <a:pt x="2106" y="798"/>
                  </a:lnTo>
                  <a:cubicBezTo>
                    <a:pt x="2106" y="830"/>
                    <a:pt x="2132" y="856"/>
                    <a:pt x="2164" y="856"/>
                  </a:cubicBezTo>
                  <a:cubicBezTo>
                    <a:pt x="2196" y="856"/>
                    <a:pt x="2222" y="830"/>
                    <a:pt x="2222" y="798"/>
                  </a:cubicBezTo>
                  <a:lnTo>
                    <a:pt x="2222" y="497"/>
                  </a:lnTo>
                  <a:cubicBezTo>
                    <a:pt x="2222" y="223"/>
                    <a:pt x="1999" y="0"/>
                    <a:pt x="1725" y="0"/>
                  </a:cubicBezTo>
                  <a:lnTo>
                    <a:pt x="496" y="0"/>
                  </a:lnTo>
                  <a:cubicBezTo>
                    <a:pt x="223" y="0"/>
                    <a:pt x="0" y="223"/>
                    <a:pt x="0" y="497"/>
                  </a:cubicBezTo>
                  <a:lnTo>
                    <a:pt x="0" y="3463"/>
                  </a:lnTo>
                  <a:cubicBezTo>
                    <a:pt x="0" y="3737"/>
                    <a:pt x="223" y="3960"/>
                    <a:pt x="496" y="3960"/>
                  </a:cubicBezTo>
                  <a:lnTo>
                    <a:pt x="1725" y="3960"/>
                  </a:lnTo>
                  <a:cubicBezTo>
                    <a:pt x="1999" y="3960"/>
                    <a:pt x="2222" y="3737"/>
                    <a:pt x="2222" y="3463"/>
                  </a:cubicBezTo>
                  <a:lnTo>
                    <a:pt x="2222" y="3110"/>
                  </a:lnTo>
                  <a:cubicBezTo>
                    <a:pt x="2222" y="3078"/>
                    <a:pt x="2196" y="3052"/>
                    <a:pt x="2164" y="305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28" name="Google Shape;1028;p51"/>
            <p:cNvSpPr/>
            <p:nvPr/>
          </p:nvSpPr>
          <p:spPr>
            <a:xfrm>
              <a:off x="2925497" y="2200018"/>
              <a:ext cx="251937" cy="224804"/>
            </a:xfrm>
            <a:custGeom>
              <a:rect b="b" l="l" r="r" t="t"/>
              <a:pathLst>
                <a:path extrusionOk="0" h="1964" w="2201">
                  <a:moveTo>
                    <a:pt x="2143" y="588"/>
                  </a:moveTo>
                  <a:cubicBezTo>
                    <a:pt x="2175" y="588"/>
                    <a:pt x="2201" y="562"/>
                    <a:pt x="2201" y="530"/>
                  </a:cubicBezTo>
                  <a:lnTo>
                    <a:pt x="2201" y="316"/>
                  </a:lnTo>
                  <a:cubicBezTo>
                    <a:pt x="2201" y="141"/>
                    <a:pt x="2059" y="0"/>
                    <a:pt x="1885" y="0"/>
                  </a:cubicBezTo>
                  <a:lnTo>
                    <a:pt x="316" y="0"/>
                  </a:lnTo>
                  <a:cubicBezTo>
                    <a:pt x="142" y="0"/>
                    <a:pt x="0" y="141"/>
                    <a:pt x="0" y="316"/>
                  </a:cubicBezTo>
                  <a:lnTo>
                    <a:pt x="0" y="1471"/>
                  </a:lnTo>
                  <a:cubicBezTo>
                    <a:pt x="0" y="1646"/>
                    <a:pt x="142" y="1787"/>
                    <a:pt x="316" y="1787"/>
                  </a:cubicBezTo>
                  <a:lnTo>
                    <a:pt x="585" y="1787"/>
                  </a:lnTo>
                  <a:lnTo>
                    <a:pt x="726" y="1929"/>
                  </a:lnTo>
                  <a:cubicBezTo>
                    <a:pt x="748" y="1951"/>
                    <a:pt x="778" y="1964"/>
                    <a:pt x="810" y="1964"/>
                  </a:cubicBezTo>
                  <a:cubicBezTo>
                    <a:pt x="842" y="1964"/>
                    <a:pt x="871" y="1951"/>
                    <a:pt x="894" y="1929"/>
                  </a:cubicBezTo>
                  <a:lnTo>
                    <a:pt x="1035" y="1787"/>
                  </a:lnTo>
                  <a:lnTo>
                    <a:pt x="1885" y="1787"/>
                  </a:lnTo>
                  <a:cubicBezTo>
                    <a:pt x="2059" y="1787"/>
                    <a:pt x="2201" y="1646"/>
                    <a:pt x="2201" y="1471"/>
                  </a:cubicBezTo>
                  <a:lnTo>
                    <a:pt x="2201" y="778"/>
                  </a:lnTo>
                  <a:cubicBezTo>
                    <a:pt x="2201" y="746"/>
                    <a:pt x="2175" y="720"/>
                    <a:pt x="2143" y="720"/>
                  </a:cubicBezTo>
                  <a:cubicBezTo>
                    <a:pt x="2111" y="720"/>
                    <a:pt x="2085" y="746"/>
                    <a:pt x="2085" y="778"/>
                  </a:cubicBezTo>
                  <a:lnTo>
                    <a:pt x="2085" y="1471"/>
                  </a:lnTo>
                  <a:cubicBezTo>
                    <a:pt x="2085" y="1582"/>
                    <a:pt x="1995" y="1671"/>
                    <a:pt x="1885" y="1671"/>
                  </a:cubicBezTo>
                  <a:lnTo>
                    <a:pt x="1031" y="1671"/>
                  </a:lnTo>
                  <a:cubicBezTo>
                    <a:pt x="1003" y="1671"/>
                    <a:pt x="975" y="1683"/>
                    <a:pt x="955" y="1703"/>
                  </a:cubicBezTo>
                  <a:lnTo>
                    <a:pt x="812" y="1847"/>
                  </a:lnTo>
                  <a:cubicBezTo>
                    <a:pt x="811" y="1847"/>
                    <a:pt x="811" y="1848"/>
                    <a:pt x="810" y="1848"/>
                  </a:cubicBezTo>
                  <a:cubicBezTo>
                    <a:pt x="809" y="1848"/>
                    <a:pt x="808" y="1847"/>
                    <a:pt x="808" y="1847"/>
                  </a:cubicBezTo>
                  <a:lnTo>
                    <a:pt x="665" y="1703"/>
                  </a:lnTo>
                  <a:cubicBezTo>
                    <a:pt x="645" y="1683"/>
                    <a:pt x="617" y="1671"/>
                    <a:pt x="588" y="1671"/>
                  </a:cubicBezTo>
                  <a:lnTo>
                    <a:pt x="316" y="1671"/>
                  </a:lnTo>
                  <a:cubicBezTo>
                    <a:pt x="206" y="1671"/>
                    <a:pt x="116" y="1582"/>
                    <a:pt x="116" y="1471"/>
                  </a:cubicBezTo>
                  <a:lnTo>
                    <a:pt x="116" y="316"/>
                  </a:lnTo>
                  <a:cubicBezTo>
                    <a:pt x="116" y="205"/>
                    <a:pt x="206" y="115"/>
                    <a:pt x="316" y="115"/>
                  </a:cubicBezTo>
                  <a:lnTo>
                    <a:pt x="1885" y="115"/>
                  </a:lnTo>
                  <a:cubicBezTo>
                    <a:pt x="1995" y="115"/>
                    <a:pt x="2085" y="205"/>
                    <a:pt x="2085" y="316"/>
                  </a:cubicBezTo>
                  <a:lnTo>
                    <a:pt x="2085" y="530"/>
                  </a:lnTo>
                  <a:cubicBezTo>
                    <a:pt x="2085" y="562"/>
                    <a:pt x="2111" y="588"/>
                    <a:pt x="2143" y="58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29" name="Google Shape;1029;p51"/>
            <p:cNvSpPr/>
            <p:nvPr/>
          </p:nvSpPr>
          <p:spPr>
            <a:xfrm>
              <a:off x="2975289" y="2237676"/>
              <a:ext cx="152353" cy="133349"/>
            </a:xfrm>
            <a:custGeom>
              <a:rect b="b" l="l" r="r" t="t"/>
              <a:pathLst>
                <a:path extrusionOk="0" h="1165" w="1331">
                  <a:moveTo>
                    <a:pt x="704" y="1032"/>
                  </a:moveTo>
                  <a:cubicBezTo>
                    <a:pt x="694" y="1043"/>
                    <a:pt x="680" y="1048"/>
                    <a:pt x="666" y="1048"/>
                  </a:cubicBezTo>
                  <a:cubicBezTo>
                    <a:pt x="651" y="1048"/>
                    <a:pt x="637" y="1043"/>
                    <a:pt x="627" y="1032"/>
                  </a:cubicBezTo>
                  <a:lnTo>
                    <a:pt x="440" y="845"/>
                  </a:lnTo>
                  <a:cubicBezTo>
                    <a:pt x="417" y="823"/>
                    <a:pt x="380" y="823"/>
                    <a:pt x="358" y="845"/>
                  </a:cubicBezTo>
                  <a:cubicBezTo>
                    <a:pt x="335" y="868"/>
                    <a:pt x="335" y="905"/>
                    <a:pt x="358" y="927"/>
                  </a:cubicBezTo>
                  <a:lnTo>
                    <a:pt x="545" y="1115"/>
                  </a:lnTo>
                  <a:cubicBezTo>
                    <a:pt x="577" y="1147"/>
                    <a:pt x="620" y="1165"/>
                    <a:pt x="666" y="1165"/>
                  </a:cubicBezTo>
                  <a:cubicBezTo>
                    <a:pt x="711" y="1165"/>
                    <a:pt x="754" y="1147"/>
                    <a:pt x="786" y="1115"/>
                  </a:cubicBezTo>
                  <a:lnTo>
                    <a:pt x="1213" y="688"/>
                  </a:lnTo>
                  <a:cubicBezTo>
                    <a:pt x="1289" y="612"/>
                    <a:pt x="1331" y="511"/>
                    <a:pt x="1331" y="403"/>
                  </a:cubicBezTo>
                  <a:cubicBezTo>
                    <a:pt x="1331" y="295"/>
                    <a:pt x="1289" y="194"/>
                    <a:pt x="1213" y="118"/>
                  </a:cubicBezTo>
                  <a:cubicBezTo>
                    <a:pt x="1137" y="42"/>
                    <a:pt x="1036" y="0"/>
                    <a:pt x="928" y="0"/>
                  </a:cubicBezTo>
                  <a:cubicBezTo>
                    <a:pt x="831" y="0"/>
                    <a:pt x="739" y="34"/>
                    <a:pt x="666" y="97"/>
                  </a:cubicBezTo>
                  <a:cubicBezTo>
                    <a:pt x="507" y="-39"/>
                    <a:pt x="268" y="-32"/>
                    <a:pt x="118" y="118"/>
                  </a:cubicBezTo>
                  <a:cubicBezTo>
                    <a:pt x="-39" y="275"/>
                    <a:pt x="-39" y="531"/>
                    <a:pt x="118" y="688"/>
                  </a:cubicBezTo>
                  <a:lnTo>
                    <a:pt x="182" y="752"/>
                  </a:lnTo>
                  <a:cubicBezTo>
                    <a:pt x="205" y="775"/>
                    <a:pt x="242" y="775"/>
                    <a:pt x="264" y="752"/>
                  </a:cubicBezTo>
                  <a:cubicBezTo>
                    <a:pt x="287" y="729"/>
                    <a:pt x="287" y="693"/>
                    <a:pt x="264" y="670"/>
                  </a:cubicBezTo>
                  <a:lnTo>
                    <a:pt x="200" y="606"/>
                  </a:lnTo>
                  <a:cubicBezTo>
                    <a:pt x="88" y="494"/>
                    <a:pt x="88" y="312"/>
                    <a:pt x="200" y="200"/>
                  </a:cubicBezTo>
                  <a:cubicBezTo>
                    <a:pt x="312" y="88"/>
                    <a:pt x="494" y="88"/>
                    <a:pt x="606" y="200"/>
                  </a:cubicBezTo>
                  <a:lnTo>
                    <a:pt x="625" y="219"/>
                  </a:lnTo>
                  <a:cubicBezTo>
                    <a:pt x="635" y="230"/>
                    <a:pt x="650" y="236"/>
                    <a:pt x="666" y="236"/>
                  </a:cubicBezTo>
                  <a:lnTo>
                    <a:pt x="666" y="236"/>
                  </a:lnTo>
                  <a:cubicBezTo>
                    <a:pt x="681" y="236"/>
                    <a:pt x="696" y="230"/>
                    <a:pt x="707" y="219"/>
                  </a:cubicBezTo>
                  <a:lnTo>
                    <a:pt x="725" y="200"/>
                  </a:lnTo>
                  <a:cubicBezTo>
                    <a:pt x="780" y="146"/>
                    <a:pt x="852" y="116"/>
                    <a:pt x="928" y="116"/>
                  </a:cubicBezTo>
                  <a:cubicBezTo>
                    <a:pt x="1005" y="116"/>
                    <a:pt x="1077" y="146"/>
                    <a:pt x="1131" y="200"/>
                  </a:cubicBezTo>
                  <a:cubicBezTo>
                    <a:pt x="1185" y="254"/>
                    <a:pt x="1215" y="326"/>
                    <a:pt x="1215" y="403"/>
                  </a:cubicBezTo>
                  <a:cubicBezTo>
                    <a:pt x="1215" y="480"/>
                    <a:pt x="1185" y="552"/>
                    <a:pt x="1131" y="606"/>
                  </a:cubicBezTo>
                  <a:lnTo>
                    <a:pt x="704" y="1032"/>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30" name="Google Shape;1030;p51"/>
          <p:cNvGrpSpPr/>
          <p:nvPr/>
        </p:nvGrpSpPr>
        <p:grpSpPr>
          <a:xfrm>
            <a:off x="3468970" y="2088760"/>
            <a:ext cx="288336" cy="453272"/>
            <a:chOff x="3468970" y="2088760"/>
            <a:chExt cx="288336" cy="453272"/>
          </a:xfrm>
        </p:grpSpPr>
        <p:sp>
          <p:nvSpPr>
            <p:cNvPr id="1031" name="Google Shape;1031;p51"/>
            <p:cNvSpPr/>
            <p:nvPr/>
          </p:nvSpPr>
          <p:spPr>
            <a:xfrm>
              <a:off x="3468970" y="2088760"/>
              <a:ext cx="254112" cy="339496"/>
            </a:xfrm>
            <a:custGeom>
              <a:rect b="b" l="l" r="r" t="t"/>
              <a:pathLst>
                <a:path extrusionOk="0" h="2966" w="2220">
                  <a:moveTo>
                    <a:pt x="58" y="2966"/>
                  </a:moveTo>
                  <a:cubicBezTo>
                    <a:pt x="90" y="2966"/>
                    <a:pt x="116" y="2940"/>
                    <a:pt x="116" y="2908"/>
                  </a:cubicBezTo>
                  <a:lnTo>
                    <a:pt x="116" y="496"/>
                  </a:lnTo>
                  <a:cubicBezTo>
                    <a:pt x="116" y="287"/>
                    <a:pt x="287" y="116"/>
                    <a:pt x="496" y="116"/>
                  </a:cubicBezTo>
                  <a:lnTo>
                    <a:pt x="499" y="116"/>
                  </a:lnTo>
                  <a:lnTo>
                    <a:pt x="564" y="267"/>
                  </a:lnTo>
                  <a:cubicBezTo>
                    <a:pt x="601" y="355"/>
                    <a:pt x="687" y="411"/>
                    <a:pt x="782" y="411"/>
                  </a:cubicBezTo>
                  <a:lnTo>
                    <a:pt x="1124" y="411"/>
                  </a:lnTo>
                  <a:cubicBezTo>
                    <a:pt x="1156" y="411"/>
                    <a:pt x="1182" y="385"/>
                    <a:pt x="1182" y="353"/>
                  </a:cubicBezTo>
                  <a:cubicBezTo>
                    <a:pt x="1182" y="321"/>
                    <a:pt x="1156" y="295"/>
                    <a:pt x="1124" y="295"/>
                  </a:cubicBezTo>
                  <a:lnTo>
                    <a:pt x="782" y="295"/>
                  </a:lnTo>
                  <a:cubicBezTo>
                    <a:pt x="733" y="295"/>
                    <a:pt x="689" y="266"/>
                    <a:pt x="670" y="221"/>
                  </a:cubicBezTo>
                  <a:lnTo>
                    <a:pt x="625" y="116"/>
                  </a:lnTo>
                  <a:lnTo>
                    <a:pt x="1595" y="116"/>
                  </a:lnTo>
                  <a:lnTo>
                    <a:pt x="1550" y="221"/>
                  </a:lnTo>
                  <a:cubicBezTo>
                    <a:pt x="1531" y="266"/>
                    <a:pt x="1487" y="295"/>
                    <a:pt x="1438" y="295"/>
                  </a:cubicBezTo>
                  <a:lnTo>
                    <a:pt x="1371" y="295"/>
                  </a:lnTo>
                  <a:cubicBezTo>
                    <a:pt x="1339" y="295"/>
                    <a:pt x="1313" y="321"/>
                    <a:pt x="1313" y="353"/>
                  </a:cubicBezTo>
                  <a:cubicBezTo>
                    <a:pt x="1313" y="385"/>
                    <a:pt x="1339" y="411"/>
                    <a:pt x="1371" y="411"/>
                  </a:cubicBezTo>
                  <a:lnTo>
                    <a:pt x="1438" y="411"/>
                  </a:lnTo>
                  <a:cubicBezTo>
                    <a:pt x="1533" y="411"/>
                    <a:pt x="1619" y="355"/>
                    <a:pt x="1657" y="267"/>
                  </a:cubicBezTo>
                  <a:lnTo>
                    <a:pt x="1721" y="116"/>
                  </a:lnTo>
                  <a:lnTo>
                    <a:pt x="1724" y="116"/>
                  </a:lnTo>
                  <a:cubicBezTo>
                    <a:pt x="1934" y="116"/>
                    <a:pt x="2104" y="287"/>
                    <a:pt x="2104" y="496"/>
                  </a:cubicBezTo>
                  <a:lnTo>
                    <a:pt x="2104" y="1827"/>
                  </a:lnTo>
                  <a:cubicBezTo>
                    <a:pt x="2104" y="1859"/>
                    <a:pt x="2130" y="1885"/>
                    <a:pt x="2162" y="1885"/>
                  </a:cubicBezTo>
                  <a:cubicBezTo>
                    <a:pt x="2194" y="1885"/>
                    <a:pt x="2220" y="1859"/>
                    <a:pt x="2220" y="1827"/>
                  </a:cubicBezTo>
                  <a:lnTo>
                    <a:pt x="2220" y="496"/>
                  </a:lnTo>
                  <a:cubicBezTo>
                    <a:pt x="2220" y="223"/>
                    <a:pt x="1998" y="0"/>
                    <a:pt x="1724" y="0"/>
                  </a:cubicBezTo>
                  <a:lnTo>
                    <a:pt x="496" y="0"/>
                  </a:lnTo>
                  <a:cubicBezTo>
                    <a:pt x="223" y="0"/>
                    <a:pt x="0" y="223"/>
                    <a:pt x="0" y="496"/>
                  </a:cubicBezTo>
                  <a:lnTo>
                    <a:pt x="0" y="2908"/>
                  </a:lnTo>
                  <a:cubicBezTo>
                    <a:pt x="0" y="2940"/>
                    <a:pt x="26" y="2966"/>
                    <a:pt x="58" y="29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2" name="Google Shape;1032;p51"/>
            <p:cNvSpPr/>
            <p:nvPr/>
          </p:nvSpPr>
          <p:spPr>
            <a:xfrm>
              <a:off x="3468970" y="2443252"/>
              <a:ext cx="142166" cy="98323"/>
            </a:xfrm>
            <a:custGeom>
              <a:rect b="b" l="l" r="r" t="t"/>
              <a:pathLst>
                <a:path extrusionOk="0" h="859" w="1242">
                  <a:moveTo>
                    <a:pt x="1184" y="743"/>
                  </a:moveTo>
                  <a:lnTo>
                    <a:pt x="496" y="743"/>
                  </a:lnTo>
                  <a:cubicBezTo>
                    <a:pt x="287" y="743"/>
                    <a:pt x="116" y="572"/>
                    <a:pt x="116" y="363"/>
                  </a:cubicBezTo>
                  <a:lnTo>
                    <a:pt x="116" y="58"/>
                  </a:lnTo>
                  <a:cubicBezTo>
                    <a:pt x="116" y="26"/>
                    <a:pt x="90" y="0"/>
                    <a:pt x="58" y="0"/>
                  </a:cubicBezTo>
                  <a:cubicBezTo>
                    <a:pt x="26" y="0"/>
                    <a:pt x="0" y="26"/>
                    <a:pt x="0" y="58"/>
                  </a:cubicBezTo>
                  <a:lnTo>
                    <a:pt x="0" y="363"/>
                  </a:lnTo>
                  <a:cubicBezTo>
                    <a:pt x="0" y="636"/>
                    <a:pt x="223" y="859"/>
                    <a:pt x="496" y="859"/>
                  </a:cubicBezTo>
                  <a:lnTo>
                    <a:pt x="1184" y="859"/>
                  </a:lnTo>
                  <a:cubicBezTo>
                    <a:pt x="1216" y="859"/>
                    <a:pt x="1242" y="833"/>
                    <a:pt x="1242" y="801"/>
                  </a:cubicBezTo>
                  <a:cubicBezTo>
                    <a:pt x="1242" y="769"/>
                    <a:pt x="1216" y="743"/>
                    <a:pt x="1184" y="74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3" name="Google Shape;1033;p51"/>
            <p:cNvSpPr/>
            <p:nvPr/>
          </p:nvSpPr>
          <p:spPr>
            <a:xfrm>
              <a:off x="3540281" y="2223139"/>
              <a:ext cx="217026" cy="318893"/>
            </a:xfrm>
            <a:custGeom>
              <a:rect b="b" l="l" r="r" t="t"/>
              <a:pathLst>
                <a:path extrusionOk="0" h="2786" w="1896">
                  <a:moveTo>
                    <a:pt x="1687" y="901"/>
                  </a:moveTo>
                  <a:cubicBezTo>
                    <a:pt x="1648" y="901"/>
                    <a:pt x="1612" y="911"/>
                    <a:pt x="1580" y="930"/>
                  </a:cubicBezTo>
                  <a:cubicBezTo>
                    <a:pt x="1551" y="851"/>
                    <a:pt x="1474" y="794"/>
                    <a:pt x="1385" y="794"/>
                  </a:cubicBezTo>
                  <a:cubicBezTo>
                    <a:pt x="1351" y="794"/>
                    <a:pt x="1319" y="802"/>
                    <a:pt x="1291" y="816"/>
                  </a:cubicBezTo>
                  <a:lnTo>
                    <a:pt x="1291" y="339"/>
                  </a:lnTo>
                  <a:cubicBezTo>
                    <a:pt x="1291" y="224"/>
                    <a:pt x="1198" y="130"/>
                    <a:pt x="1082" y="130"/>
                  </a:cubicBezTo>
                  <a:cubicBezTo>
                    <a:pt x="1046" y="130"/>
                    <a:pt x="1012" y="139"/>
                    <a:pt x="982" y="156"/>
                  </a:cubicBezTo>
                  <a:cubicBezTo>
                    <a:pt x="958" y="66"/>
                    <a:pt x="877" y="0"/>
                    <a:pt x="780" y="0"/>
                  </a:cubicBezTo>
                  <a:cubicBezTo>
                    <a:pt x="665" y="0"/>
                    <a:pt x="571" y="94"/>
                    <a:pt x="571" y="209"/>
                  </a:cubicBezTo>
                  <a:lnTo>
                    <a:pt x="571" y="681"/>
                  </a:lnTo>
                  <a:cubicBezTo>
                    <a:pt x="571" y="713"/>
                    <a:pt x="597" y="739"/>
                    <a:pt x="629" y="739"/>
                  </a:cubicBezTo>
                  <a:cubicBezTo>
                    <a:pt x="661" y="739"/>
                    <a:pt x="687" y="713"/>
                    <a:pt x="687" y="681"/>
                  </a:cubicBezTo>
                  <a:lnTo>
                    <a:pt x="687" y="209"/>
                  </a:lnTo>
                  <a:cubicBezTo>
                    <a:pt x="687" y="158"/>
                    <a:pt x="728" y="116"/>
                    <a:pt x="780" y="116"/>
                  </a:cubicBezTo>
                  <a:cubicBezTo>
                    <a:pt x="831" y="116"/>
                    <a:pt x="873" y="158"/>
                    <a:pt x="873" y="209"/>
                  </a:cubicBezTo>
                  <a:lnTo>
                    <a:pt x="873" y="1234"/>
                  </a:lnTo>
                  <a:cubicBezTo>
                    <a:pt x="873" y="1266"/>
                    <a:pt x="899" y="1292"/>
                    <a:pt x="931" y="1292"/>
                  </a:cubicBezTo>
                  <a:cubicBezTo>
                    <a:pt x="963" y="1292"/>
                    <a:pt x="989" y="1266"/>
                    <a:pt x="989" y="1234"/>
                  </a:cubicBezTo>
                  <a:lnTo>
                    <a:pt x="989" y="339"/>
                  </a:lnTo>
                  <a:cubicBezTo>
                    <a:pt x="989" y="288"/>
                    <a:pt x="1031" y="246"/>
                    <a:pt x="1082" y="246"/>
                  </a:cubicBezTo>
                  <a:cubicBezTo>
                    <a:pt x="1134" y="246"/>
                    <a:pt x="1175" y="288"/>
                    <a:pt x="1175" y="339"/>
                  </a:cubicBezTo>
                  <a:lnTo>
                    <a:pt x="1175" y="1234"/>
                  </a:lnTo>
                  <a:cubicBezTo>
                    <a:pt x="1175" y="1266"/>
                    <a:pt x="1201" y="1292"/>
                    <a:pt x="1233" y="1292"/>
                  </a:cubicBezTo>
                  <a:cubicBezTo>
                    <a:pt x="1265" y="1292"/>
                    <a:pt x="1291" y="1266"/>
                    <a:pt x="1291" y="1234"/>
                  </a:cubicBezTo>
                  <a:lnTo>
                    <a:pt x="1291" y="1004"/>
                  </a:lnTo>
                  <a:cubicBezTo>
                    <a:pt x="1291" y="952"/>
                    <a:pt x="1333" y="910"/>
                    <a:pt x="1385" y="910"/>
                  </a:cubicBezTo>
                  <a:cubicBezTo>
                    <a:pt x="1436" y="910"/>
                    <a:pt x="1478" y="952"/>
                    <a:pt x="1478" y="1004"/>
                  </a:cubicBezTo>
                  <a:lnTo>
                    <a:pt x="1478" y="1340"/>
                  </a:lnTo>
                  <a:cubicBezTo>
                    <a:pt x="1478" y="1372"/>
                    <a:pt x="1504" y="1398"/>
                    <a:pt x="1536" y="1398"/>
                  </a:cubicBezTo>
                  <a:cubicBezTo>
                    <a:pt x="1568" y="1398"/>
                    <a:pt x="1594" y="1372"/>
                    <a:pt x="1594" y="1340"/>
                  </a:cubicBezTo>
                  <a:lnTo>
                    <a:pt x="1594" y="1110"/>
                  </a:lnTo>
                  <a:cubicBezTo>
                    <a:pt x="1594" y="1058"/>
                    <a:pt x="1636" y="1017"/>
                    <a:pt x="1687" y="1017"/>
                  </a:cubicBezTo>
                  <a:cubicBezTo>
                    <a:pt x="1738" y="1017"/>
                    <a:pt x="1780" y="1058"/>
                    <a:pt x="1780" y="1110"/>
                  </a:cubicBezTo>
                  <a:lnTo>
                    <a:pt x="1780" y="2057"/>
                  </a:lnTo>
                  <a:cubicBezTo>
                    <a:pt x="1780" y="2395"/>
                    <a:pt x="1506" y="2670"/>
                    <a:pt x="1168" y="2670"/>
                  </a:cubicBezTo>
                  <a:cubicBezTo>
                    <a:pt x="876" y="2670"/>
                    <a:pt x="623" y="2462"/>
                    <a:pt x="567" y="2175"/>
                  </a:cubicBezTo>
                  <a:lnTo>
                    <a:pt x="533" y="2001"/>
                  </a:lnTo>
                  <a:cubicBezTo>
                    <a:pt x="530" y="1983"/>
                    <a:pt x="523" y="1966"/>
                    <a:pt x="514" y="1951"/>
                  </a:cubicBezTo>
                  <a:lnTo>
                    <a:pt x="132" y="1316"/>
                  </a:lnTo>
                  <a:cubicBezTo>
                    <a:pt x="106" y="1273"/>
                    <a:pt x="113" y="1219"/>
                    <a:pt x="148" y="1184"/>
                  </a:cubicBezTo>
                  <a:cubicBezTo>
                    <a:pt x="169" y="1163"/>
                    <a:pt x="197" y="1152"/>
                    <a:pt x="227" y="1153"/>
                  </a:cubicBezTo>
                  <a:cubicBezTo>
                    <a:pt x="256" y="1154"/>
                    <a:pt x="283" y="1166"/>
                    <a:pt x="303" y="1188"/>
                  </a:cubicBezTo>
                  <a:lnTo>
                    <a:pt x="558" y="1466"/>
                  </a:lnTo>
                  <a:cubicBezTo>
                    <a:pt x="579" y="1489"/>
                    <a:pt x="611" y="1496"/>
                    <a:pt x="639" y="1485"/>
                  </a:cubicBezTo>
                  <a:cubicBezTo>
                    <a:pt x="668" y="1474"/>
                    <a:pt x="687" y="1447"/>
                    <a:pt x="687" y="1416"/>
                  </a:cubicBezTo>
                  <a:lnTo>
                    <a:pt x="687" y="928"/>
                  </a:lnTo>
                  <a:cubicBezTo>
                    <a:pt x="687" y="896"/>
                    <a:pt x="661" y="870"/>
                    <a:pt x="629" y="870"/>
                  </a:cubicBezTo>
                  <a:cubicBezTo>
                    <a:pt x="597" y="870"/>
                    <a:pt x="571" y="896"/>
                    <a:pt x="571" y="928"/>
                  </a:cubicBezTo>
                  <a:lnTo>
                    <a:pt x="571" y="1309"/>
                  </a:lnTo>
                  <a:lnTo>
                    <a:pt x="388" y="1110"/>
                  </a:lnTo>
                  <a:cubicBezTo>
                    <a:pt x="347" y="1064"/>
                    <a:pt x="291" y="1039"/>
                    <a:pt x="230" y="1037"/>
                  </a:cubicBezTo>
                  <a:cubicBezTo>
                    <a:pt x="168" y="1036"/>
                    <a:pt x="111" y="1058"/>
                    <a:pt x="67" y="1101"/>
                  </a:cubicBezTo>
                  <a:cubicBezTo>
                    <a:pt x="-7" y="1174"/>
                    <a:pt x="-21" y="1287"/>
                    <a:pt x="32" y="1376"/>
                  </a:cubicBezTo>
                  <a:lnTo>
                    <a:pt x="414" y="2011"/>
                  </a:lnTo>
                  <a:cubicBezTo>
                    <a:pt x="417" y="2014"/>
                    <a:pt x="418" y="2018"/>
                    <a:pt x="419" y="2023"/>
                  </a:cubicBezTo>
                  <a:lnTo>
                    <a:pt x="453" y="2197"/>
                  </a:lnTo>
                  <a:cubicBezTo>
                    <a:pt x="520" y="2538"/>
                    <a:pt x="820" y="2786"/>
                    <a:pt x="1168" y="2786"/>
                  </a:cubicBezTo>
                  <a:cubicBezTo>
                    <a:pt x="1569" y="2786"/>
                    <a:pt x="1896" y="2459"/>
                    <a:pt x="1896" y="2057"/>
                  </a:cubicBezTo>
                  <a:lnTo>
                    <a:pt x="1896" y="1110"/>
                  </a:lnTo>
                  <a:cubicBezTo>
                    <a:pt x="1896" y="994"/>
                    <a:pt x="1802" y="901"/>
                    <a:pt x="1687" y="90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4" name="Google Shape;1034;p51"/>
            <p:cNvSpPr/>
            <p:nvPr/>
          </p:nvSpPr>
          <p:spPr>
            <a:xfrm>
              <a:off x="3504568" y="2164649"/>
              <a:ext cx="68107" cy="41664"/>
            </a:xfrm>
            <a:custGeom>
              <a:rect b="b" l="l" r="r" t="t"/>
              <a:pathLst>
                <a:path extrusionOk="0" h="364" w="595">
                  <a:moveTo>
                    <a:pt x="595" y="183"/>
                  </a:moveTo>
                  <a:cubicBezTo>
                    <a:pt x="595" y="151"/>
                    <a:pt x="569" y="125"/>
                    <a:pt x="537" y="125"/>
                  </a:cubicBezTo>
                  <a:lnTo>
                    <a:pt x="198" y="125"/>
                  </a:lnTo>
                  <a:lnTo>
                    <a:pt x="223" y="100"/>
                  </a:lnTo>
                  <a:cubicBezTo>
                    <a:pt x="246" y="77"/>
                    <a:pt x="246" y="40"/>
                    <a:pt x="223" y="18"/>
                  </a:cubicBezTo>
                  <a:cubicBezTo>
                    <a:pt x="201" y="-5"/>
                    <a:pt x="164" y="-5"/>
                    <a:pt x="141" y="18"/>
                  </a:cubicBezTo>
                  <a:lnTo>
                    <a:pt x="17" y="142"/>
                  </a:lnTo>
                  <a:cubicBezTo>
                    <a:pt x="-6" y="164"/>
                    <a:pt x="-6" y="201"/>
                    <a:pt x="17" y="224"/>
                  </a:cubicBezTo>
                  <a:lnTo>
                    <a:pt x="141" y="347"/>
                  </a:lnTo>
                  <a:cubicBezTo>
                    <a:pt x="153" y="358"/>
                    <a:pt x="167" y="364"/>
                    <a:pt x="182" y="364"/>
                  </a:cubicBezTo>
                  <a:cubicBezTo>
                    <a:pt x="197" y="364"/>
                    <a:pt x="212" y="358"/>
                    <a:pt x="223" y="347"/>
                  </a:cubicBezTo>
                  <a:cubicBezTo>
                    <a:pt x="246" y="325"/>
                    <a:pt x="246" y="289"/>
                    <a:pt x="223" y="266"/>
                  </a:cubicBezTo>
                  <a:lnTo>
                    <a:pt x="198" y="241"/>
                  </a:lnTo>
                  <a:lnTo>
                    <a:pt x="537" y="241"/>
                  </a:lnTo>
                  <a:cubicBezTo>
                    <a:pt x="569" y="241"/>
                    <a:pt x="595" y="215"/>
                    <a:pt x="595" y="18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5" name="Google Shape;1035;p51"/>
            <p:cNvSpPr/>
            <p:nvPr/>
          </p:nvSpPr>
          <p:spPr>
            <a:xfrm>
              <a:off x="3619375" y="2164649"/>
              <a:ext cx="68107" cy="41664"/>
            </a:xfrm>
            <a:custGeom>
              <a:rect b="b" l="l" r="r" t="t"/>
              <a:pathLst>
                <a:path extrusionOk="0" h="364" w="595">
                  <a:moveTo>
                    <a:pt x="372" y="347"/>
                  </a:moveTo>
                  <a:cubicBezTo>
                    <a:pt x="383" y="358"/>
                    <a:pt x="398" y="364"/>
                    <a:pt x="413" y="364"/>
                  </a:cubicBezTo>
                  <a:cubicBezTo>
                    <a:pt x="428" y="364"/>
                    <a:pt x="443" y="358"/>
                    <a:pt x="454" y="347"/>
                  </a:cubicBezTo>
                  <a:lnTo>
                    <a:pt x="578" y="224"/>
                  </a:lnTo>
                  <a:cubicBezTo>
                    <a:pt x="601" y="201"/>
                    <a:pt x="601" y="164"/>
                    <a:pt x="578" y="142"/>
                  </a:cubicBezTo>
                  <a:lnTo>
                    <a:pt x="454" y="18"/>
                  </a:lnTo>
                  <a:cubicBezTo>
                    <a:pt x="431" y="-5"/>
                    <a:pt x="395" y="-5"/>
                    <a:pt x="372" y="18"/>
                  </a:cubicBezTo>
                  <a:cubicBezTo>
                    <a:pt x="350" y="40"/>
                    <a:pt x="350" y="77"/>
                    <a:pt x="372" y="100"/>
                  </a:cubicBezTo>
                  <a:lnTo>
                    <a:pt x="397" y="125"/>
                  </a:lnTo>
                  <a:lnTo>
                    <a:pt x="58" y="125"/>
                  </a:lnTo>
                  <a:cubicBezTo>
                    <a:pt x="26" y="125"/>
                    <a:pt x="0" y="151"/>
                    <a:pt x="0" y="183"/>
                  </a:cubicBezTo>
                  <a:cubicBezTo>
                    <a:pt x="0" y="215"/>
                    <a:pt x="26" y="241"/>
                    <a:pt x="58" y="241"/>
                  </a:cubicBezTo>
                  <a:lnTo>
                    <a:pt x="397" y="241"/>
                  </a:lnTo>
                  <a:lnTo>
                    <a:pt x="372" y="266"/>
                  </a:lnTo>
                  <a:cubicBezTo>
                    <a:pt x="350" y="289"/>
                    <a:pt x="350" y="325"/>
                    <a:pt x="372" y="34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36" name="Google Shape;1036;p51"/>
          <p:cNvGrpSpPr/>
          <p:nvPr/>
        </p:nvGrpSpPr>
        <p:grpSpPr>
          <a:xfrm>
            <a:off x="4072650" y="2088760"/>
            <a:ext cx="359420" cy="453272"/>
            <a:chOff x="4072650" y="2088760"/>
            <a:chExt cx="359420" cy="453272"/>
          </a:xfrm>
        </p:grpSpPr>
        <p:sp>
          <p:nvSpPr>
            <p:cNvPr id="1037" name="Google Shape;1037;p51"/>
            <p:cNvSpPr/>
            <p:nvPr/>
          </p:nvSpPr>
          <p:spPr>
            <a:xfrm>
              <a:off x="4072650" y="2088760"/>
              <a:ext cx="359420" cy="453272"/>
            </a:xfrm>
            <a:custGeom>
              <a:rect b="b" l="l" r="r" t="t"/>
              <a:pathLst>
                <a:path extrusionOk="0" h="3960" w="3140">
                  <a:moveTo>
                    <a:pt x="2546" y="200"/>
                  </a:moveTo>
                  <a:lnTo>
                    <a:pt x="2944" y="598"/>
                  </a:lnTo>
                  <a:lnTo>
                    <a:pt x="2546" y="598"/>
                  </a:lnTo>
                  <a:lnTo>
                    <a:pt x="2546" y="200"/>
                  </a:lnTo>
                  <a:moveTo>
                    <a:pt x="3082" y="2467"/>
                  </a:moveTo>
                  <a:cubicBezTo>
                    <a:pt x="3114" y="2467"/>
                    <a:pt x="3140" y="2441"/>
                    <a:pt x="3140" y="2409"/>
                  </a:cubicBezTo>
                  <a:lnTo>
                    <a:pt x="3140" y="678"/>
                  </a:lnTo>
                  <a:cubicBezTo>
                    <a:pt x="3140" y="647"/>
                    <a:pt x="3128" y="618"/>
                    <a:pt x="3107" y="597"/>
                  </a:cubicBezTo>
                  <a:lnTo>
                    <a:pt x="2544" y="34"/>
                  </a:lnTo>
                  <a:cubicBezTo>
                    <a:pt x="2522" y="12"/>
                    <a:pt x="2494" y="0"/>
                    <a:pt x="2463" y="0"/>
                  </a:cubicBezTo>
                  <a:lnTo>
                    <a:pt x="114" y="0"/>
                  </a:lnTo>
                  <a:cubicBezTo>
                    <a:pt x="51" y="0"/>
                    <a:pt x="0" y="52"/>
                    <a:pt x="0" y="115"/>
                  </a:cubicBezTo>
                  <a:lnTo>
                    <a:pt x="0" y="3845"/>
                  </a:lnTo>
                  <a:cubicBezTo>
                    <a:pt x="0" y="3908"/>
                    <a:pt x="51" y="3960"/>
                    <a:pt x="114" y="3960"/>
                  </a:cubicBezTo>
                  <a:lnTo>
                    <a:pt x="3026" y="3960"/>
                  </a:lnTo>
                  <a:cubicBezTo>
                    <a:pt x="3089" y="3960"/>
                    <a:pt x="3140" y="3908"/>
                    <a:pt x="3140" y="3845"/>
                  </a:cubicBezTo>
                  <a:lnTo>
                    <a:pt x="3140" y="2656"/>
                  </a:lnTo>
                  <a:cubicBezTo>
                    <a:pt x="3140" y="2624"/>
                    <a:pt x="3114" y="2598"/>
                    <a:pt x="3082" y="2598"/>
                  </a:cubicBezTo>
                  <a:cubicBezTo>
                    <a:pt x="3050" y="2598"/>
                    <a:pt x="3025" y="2624"/>
                    <a:pt x="3025" y="2656"/>
                  </a:cubicBezTo>
                  <a:lnTo>
                    <a:pt x="3025" y="3844"/>
                  </a:lnTo>
                  <a:lnTo>
                    <a:pt x="116" y="3844"/>
                  </a:lnTo>
                  <a:lnTo>
                    <a:pt x="116" y="116"/>
                  </a:lnTo>
                  <a:lnTo>
                    <a:pt x="2430" y="116"/>
                  </a:lnTo>
                  <a:lnTo>
                    <a:pt x="2430" y="599"/>
                  </a:lnTo>
                  <a:cubicBezTo>
                    <a:pt x="2430" y="662"/>
                    <a:pt x="2481" y="714"/>
                    <a:pt x="2545" y="714"/>
                  </a:cubicBezTo>
                  <a:lnTo>
                    <a:pt x="3024" y="714"/>
                  </a:lnTo>
                  <a:lnTo>
                    <a:pt x="3024" y="2409"/>
                  </a:lnTo>
                  <a:cubicBezTo>
                    <a:pt x="3025" y="2441"/>
                    <a:pt x="3050" y="2467"/>
                    <a:pt x="3082" y="246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8" name="Google Shape;1038;p51"/>
            <p:cNvSpPr/>
            <p:nvPr/>
          </p:nvSpPr>
          <p:spPr>
            <a:xfrm>
              <a:off x="4104128" y="2117146"/>
              <a:ext cx="184747" cy="184628"/>
            </a:xfrm>
            <a:custGeom>
              <a:rect b="b" l="l" r="r" t="t"/>
              <a:pathLst>
                <a:path extrusionOk="0" h="1613" w="1614">
                  <a:moveTo>
                    <a:pt x="865" y="119"/>
                  </a:moveTo>
                  <a:cubicBezTo>
                    <a:pt x="1219" y="148"/>
                    <a:pt x="1498" y="446"/>
                    <a:pt x="1498" y="806"/>
                  </a:cubicBezTo>
                  <a:cubicBezTo>
                    <a:pt x="1498" y="976"/>
                    <a:pt x="1436" y="1131"/>
                    <a:pt x="1334" y="1251"/>
                  </a:cubicBezTo>
                  <a:lnTo>
                    <a:pt x="865" y="782"/>
                  </a:lnTo>
                  <a:lnTo>
                    <a:pt x="865" y="119"/>
                  </a:lnTo>
                  <a:moveTo>
                    <a:pt x="749" y="119"/>
                  </a:moveTo>
                  <a:lnTo>
                    <a:pt x="749" y="738"/>
                  </a:lnTo>
                  <a:lnTo>
                    <a:pt x="138" y="634"/>
                  </a:lnTo>
                  <a:cubicBezTo>
                    <a:pt x="210" y="355"/>
                    <a:pt x="453" y="143"/>
                    <a:pt x="749" y="119"/>
                  </a:cubicBezTo>
                  <a:moveTo>
                    <a:pt x="551" y="1448"/>
                  </a:moveTo>
                  <a:cubicBezTo>
                    <a:pt x="522" y="1436"/>
                    <a:pt x="488" y="1450"/>
                    <a:pt x="476" y="1480"/>
                  </a:cubicBezTo>
                  <a:cubicBezTo>
                    <a:pt x="464" y="1510"/>
                    <a:pt x="479" y="1544"/>
                    <a:pt x="508" y="1556"/>
                  </a:cubicBezTo>
                  <a:cubicBezTo>
                    <a:pt x="603" y="1593"/>
                    <a:pt x="704" y="1613"/>
                    <a:pt x="807" y="1613"/>
                  </a:cubicBezTo>
                  <a:cubicBezTo>
                    <a:pt x="1252" y="1613"/>
                    <a:pt x="1614" y="1251"/>
                    <a:pt x="1614" y="806"/>
                  </a:cubicBezTo>
                  <a:cubicBezTo>
                    <a:pt x="1614" y="362"/>
                    <a:pt x="1252" y="0"/>
                    <a:pt x="807" y="0"/>
                  </a:cubicBezTo>
                  <a:cubicBezTo>
                    <a:pt x="362" y="0"/>
                    <a:pt x="0" y="362"/>
                    <a:pt x="0" y="806"/>
                  </a:cubicBezTo>
                  <a:cubicBezTo>
                    <a:pt x="0" y="1041"/>
                    <a:pt x="102" y="1263"/>
                    <a:pt x="280" y="1417"/>
                  </a:cubicBezTo>
                  <a:cubicBezTo>
                    <a:pt x="304" y="1438"/>
                    <a:pt x="341" y="1435"/>
                    <a:pt x="362" y="1411"/>
                  </a:cubicBezTo>
                  <a:cubicBezTo>
                    <a:pt x="383" y="1387"/>
                    <a:pt x="380" y="1350"/>
                    <a:pt x="356" y="1329"/>
                  </a:cubicBezTo>
                  <a:cubicBezTo>
                    <a:pt x="203" y="1198"/>
                    <a:pt x="116" y="1007"/>
                    <a:pt x="116" y="806"/>
                  </a:cubicBezTo>
                  <a:cubicBezTo>
                    <a:pt x="116" y="786"/>
                    <a:pt x="117" y="767"/>
                    <a:pt x="119" y="748"/>
                  </a:cubicBezTo>
                  <a:lnTo>
                    <a:pt x="779" y="860"/>
                  </a:lnTo>
                  <a:lnTo>
                    <a:pt x="1252" y="1333"/>
                  </a:lnTo>
                  <a:cubicBezTo>
                    <a:pt x="1132" y="1435"/>
                    <a:pt x="977" y="1497"/>
                    <a:pt x="807" y="1497"/>
                  </a:cubicBezTo>
                  <a:cubicBezTo>
                    <a:pt x="719" y="1497"/>
                    <a:pt x="633" y="1480"/>
                    <a:pt x="551" y="144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39" name="Google Shape;1039;p51"/>
            <p:cNvSpPr/>
            <p:nvPr/>
          </p:nvSpPr>
          <p:spPr>
            <a:xfrm>
              <a:off x="4106646" y="2314138"/>
              <a:ext cx="290169" cy="187261"/>
            </a:xfrm>
            <a:custGeom>
              <a:rect b="b" l="l" r="r" t="t"/>
              <a:pathLst>
                <a:path extrusionOk="0" h="1636" w="2535">
                  <a:moveTo>
                    <a:pt x="452" y="533"/>
                  </a:moveTo>
                  <a:lnTo>
                    <a:pt x="727" y="533"/>
                  </a:lnTo>
                  <a:lnTo>
                    <a:pt x="727" y="1520"/>
                  </a:lnTo>
                  <a:lnTo>
                    <a:pt x="452" y="1520"/>
                  </a:lnTo>
                  <a:lnTo>
                    <a:pt x="452" y="533"/>
                  </a:lnTo>
                  <a:moveTo>
                    <a:pt x="1809" y="941"/>
                  </a:moveTo>
                  <a:lnTo>
                    <a:pt x="2084" y="941"/>
                  </a:lnTo>
                  <a:lnTo>
                    <a:pt x="2084" y="1520"/>
                  </a:lnTo>
                  <a:lnTo>
                    <a:pt x="1809" y="1520"/>
                  </a:lnTo>
                  <a:lnTo>
                    <a:pt x="1809" y="941"/>
                  </a:lnTo>
                  <a:moveTo>
                    <a:pt x="58" y="1636"/>
                  </a:moveTo>
                  <a:lnTo>
                    <a:pt x="2477" y="1636"/>
                  </a:lnTo>
                  <a:cubicBezTo>
                    <a:pt x="2509" y="1636"/>
                    <a:pt x="2535" y="1610"/>
                    <a:pt x="2535" y="1578"/>
                  </a:cubicBezTo>
                  <a:cubicBezTo>
                    <a:pt x="2535" y="1546"/>
                    <a:pt x="2509" y="1520"/>
                    <a:pt x="2477" y="1520"/>
                  </a:cubicBezTo>
                  <a:lnTo>
                    <a:pt x="2200" y="1520"/>
                  </a:lnTo>
                  <a:lnTo>
                    <a:pt x="2200" y="928"/>
                  </a:lnTo>
                  <a:cubicBezTo>
                    <a:pt x="2200" y="872"/>
                    <a:pt x="2154" y="826"/>
                    <a:pt x="2097" y="826"/>
                  </a:cubicBezTo>
                  <a:lnTo>
                    <a:pt x="1796" y="826"/>
                  </a:lnTo>
                  <a:cubicBezTo>
                    <a:pt x="1739" y="826"/>
                    <a:pt x="1693" y="872"/>
                    <a:pt x="1693" y="928"/>
                  </a:cubicBezTo>
                  <a:lnTo>
                    <a:pt x="1693" y="1520"/>
                  </a:lnTo>
                  <a:lnTo>
                    <a:pt x="1521" y="1520"/>
                  </a:lnTo>
                  <a:lnTo>
                    <a:pt x="1521" y="103"/>
                  </a:lnTo>
                  <a:cubicBezTo>
                    <a:pt x="1521" y="46"/>
                    <a:pt x="1475" y="0"/>
                    <a:pt x="1419" y="0"/>
                  </a:cubicBezTo>
                  <a:lnTo>
                    <a:pt x="1117" y="0"/>
                  </a:lnTo>
                  <a:cubicBezTo>
                    <a:pt x="1060" y="0"/>
                    <a:pt x="1014" y="46"/>
                    <a:pt x="1014" y="103"/>
                  </a:cubicBezTo>
                  <a:lnTo>
                    <a:pt x="1014" y="939"/>
                  </a:lnTo>
                  <a:cubicBezTo>
                    <a:pt x="1014" y="971"/>
                    <a:pt x="1040" y="997"/>
                    <a:pt x="1072" y="997"/>
                  </a:cubicBezTo>
                  <a:cubicBezTo>
                    <a:pt x="1104" y="997"/>
                    <a:pt x="1130" y="971"/>
                    <a:pt x="1130" y="939"/>
                  </a:cubicBezTo>
                  <a:lnTo>
                    <a:pt x="1130" y="116"/>
                  </a:lnTo>
                  <a:lnTo>
                    <a:pt x="1405" y="116"/>
                  </a:lnTo>
                  <a:lnTo>
                    <a:pt x="1405" y="1520"/>
                  </a:lnTo>
                  <a:lnTo>
                    <a:pt x="1130" y="1520"/>
                  </a:lnTo>
                  <a:lnTo>
                    <a:pt x="1130" y="1186"/>
                  </a:lnTo>
                  <a:cubicBezTo>
                    <a:pt x="1130" y="1154"/>
                    <a:pt x="1104" y="1128"/>
                    <a:pt x="1072" y="1128"/>
                  </a:cubicBezTo>
                  <a:cubicBezTo>
                    <a:pt x="1040" y="1128"/>
                    <a:pt x="1014" y="1154"/>
                    <a:pt x="1014" y="1186"/>
                  </a:cubicBezTo>
                  <a:lnTo>
                    <a:pt x="1014" y="1520"/>
                  </a:lnTo>
                  <a:lnTo>
                    <a:pt x="843" y="1520"/>
                  </a:lnTo>
                  <a:lnTo>
                    <a:pt x="843" y="519"/>
                  </a:lnTo>
                  <a:cubicBezTo>
                    <a:pt x="843" y="463"/>
                    <a:pt x="797" y="417"/>
                    <a:pt x="740" y="417"/>
                  </a:cubicBezTo>
                  <a:lnTo>
                    <a:pt x="439" y="417"/>
                  </a:lnTo>
                  <a:cubicBezTo>
                    <a:pt x="382" y="417"/>
                    <a:pt x="336" y="463"/>
                    <a:pt x="336" y="519"/>
                  </a:cubicBezTo>
                  <a:lnTo>
                    <a:pt x="336" y="1520"/>
                  </a:lnTo>
                  <a:lnTo>
                    <a:pt x="58" y="1520"/>
                  </a:lnTo>
                  <a:cubicBezTo>
                    <a:pt x="26" y="1520"/>
                    <a:pt x="0" y="1546"/>
                    <a:pt x="0" y="1578"/>
                  </a:cubicBezTo>
                  <a:cubicBezTo>
                    <a:pt x="0" y="1610"/>
                    <a:pt x="26" y="1636"/>
                    <a:pt x="58" y="163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0" name="Google Shape;1040;p51"/>
            <p:cNvSpPr/>
            <p:nvPr/>
          </p:nvSpPr>
          <p:spPr>
            <a:xfrm>
              <a:off x="4311879" y="2237676"/>
              <a:ext cx="91572" cy="13278"/>
            </a:xfrm>
            <a:custGeom>
              <a:rect b="b" l="l" r="r" t="t"/>
              <a:pathLst>
                <a:path extrusionOk="0" h="116" w="800">
                  <a:moveTo>
                    <a:pt x="742" y="0"/>
                  </a:moveTo>
                  <a:lnTo>
                    <a:pt x="58" y="0"/>
                  </a:lnTo>
                  <a:cubicBezTo>
                    <a:pt x="26" y="0"/>
                    <a:pt x="0" y="26"/>
                    <a:pt x="0" y="58"/>
                  </a:cubicBezTo>
                  <a:cubicBezTo>
                    <a:pt x="0" y="90"/>
                    <a:pt x="26" y="116"/>
                    <a:pt x="58" y="116"/>
                  </a:cubicBezTo>
                  <a:lnTo>
                    <a:pt x="742" y="116"/>
                  </a:lnTo>
                  <a:cubicBezTo>
                    <a:pt x="774" y="116"/>
                    <a:pt x="800" y="90"/>
                    <a:pt x="800" y="58"/>
                  </a:cubicBezTo>
                  <a:cubicBezTo>
                    <a:pt x="800" y="26"/>
                    <a:pt x="774" y="0"/>
                    <a:pt x="742"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1" name="Google Shape;1041;p51"/>
            <p:cNvSpPr/>
            <p:nvPr/>
          </p:nvSpPr>
          <p:spPr>
            <a:xfrm>
              <a:off x="4311879" y="2268810"/>
              <a:ext cx="91572" cy="13278"/>
            </a:xfrm>
            <a:custGeom>
              <a:rect b="b" l="l" r="r" t="t"/>
              <a:pathLst>
                <a:path extrusionOk="0" h="116" w="800">
                  <a:moveTo>
                    <a:pt x="742" y="0"/>
                  </a:moveTo>
                  <a:lnTo>
                    <a:pt x="58" y="0"/>
                  </a:lnTo>
                  <a:cubicBezTo>
                    <a:pt x="26" y="0"/>
                    <a:pt x="0" y="26"/>
                    <a:pt x="0" y="58"/>
                  </a:cubicBezTo>
                  <a:cubicBezTo>
                    <a:pt x="0" y="90"/>
                    <a:pt x="26" y="116"/>
                    <a:pt x="58" y="116"/>
                  </a:cubicBezTo>
                  <a:lnTo>
                    <a:pt x="742" y="116"/>
                  </a:lnTo>
                  <a:cubicBezTo>
                    <a:pt x="774" y="116"/>
                    <a:pt x="800" y="90"/>
                    <a:pt x="800" y="58"/>
                  </a:cubicBezTo>
                  <a:cubicBezTo>
                    <a:pt x="800" y="26"/>
                    <a:pt x="774" y="0"/>
                    <a:pt x="742"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2" name="Google Shape;1042;p51"/>
            <p:cNvSpPr/>
            <p:nvPr/>
          </p:nvSpPr>
          <p:spPr>
            <a:xfrm>
              <a:off x="4311879" y="2300059"/>
              <a:ext cx="91572" cy="13278"/>
            </a:xfrm>
            <a:custGeom>
              <a:rect b="b" l="l" r="r" t="t"/>
              <a:pathLst>
                <a:path extrusionOk="0" h="116" w="800">
                  <a:moveTo>
                    <a:pt x="742" y="0"/>
                  </a:moveTo>
                  <a:lnTo>
                    <a:pt x="58" y="0"/>
                  </a:lnTo>
                  <a:cubicBezTo>
                    <a:pt x="26" y="0"/>
                    <a:pt x="0" y="26"/>
                    <a:pt x="0" y="58"/>
                  </a:cubicBezTo>
                  <a:cubicBezTo>
                    <a:pt x="0" y="90"/>
                    <a:pt x="26" y="116"/>
                    <a:pt x="58" y="116"/>
                  </a:cubicBezTo>
                  <a:lnTo>
                    <a:pt x="742" y="116"/>
                  </a:lnTo>
                  <a:cubicBezTo>
                    <a:pt x="774" y="116"/>
                    <a:pt x="800" y="90"/>
                    <a:pt x="800" y="58"/>
                  </a:cubicBezTo>
                  <a:cubicBezTo>
                    <a:pt x="800" y="26"/>
                    <a:pt x="774" y="0"/>
                    <a:pt x="742"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3" name="Google Shape;1043;p51"/>
            <p:cNvSpPr/>
            <p:nvPr/>
          </p:nvSpPr>
          <p:spPr>
            <a:xfrm>
              <a:off x="4311879" y="2331307"/>
              <a:ext cx="91572" cy="13278"/>
            </a:xfrm>
            <a:custGeom>
              <a:rect b="b" l="l" r="r" t="t"/>
              <a:pathLst>
                <a:path extrusionOk="0" h="116" w="800">
                  <a:moveTo>
                    <a:pt x="800" y="58"/>
                  </a:moveTo>
                  <a:cubicBezTo>
                    <a:pt x="800" y="26"/>
                    <a:pt x="774" y="0"/>
                    <a:pt x="742" y="0"/>
                  </a:cubicBezTo>
                  <a:lnTo>
                    <a:pt x="58" y="0"/>
                  </a:lnTo>
                  <a:cubicBezTo>
                    <a:pt x="26" y="0"/>
                    <a:pt x="0" y="26"/>
                    <a:pt x="0" y="58"/>
                  </a:cubicBezTo>
                  <a:cubicBezTo>
                    <a:pt x="0" y="90"/>
                    <a:pt x="26" y="116"/>
                    <a:pt x="58" y="116"/>
                  </a:cubicBezTo>
                  <a:lnTo>
                    <a:pt x="742" y="116"/>
                  </a:lnTo>
                  <a:cubicBezTo>
                    <a:pt x="774" y="116"/>
                    <a:pt x="800" y="90"/>
                    <a:pt x="800" y="58"/>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44" name="Google Shape;1044;p51"/>
          <p:cNvGrpSpPr/>
          <p:nvPr/>
        </p:nvGrpSpPr>
        <p:grpSpPr>
          <a:xfrm>
            <a:off x="4664885" y="2089103"/>
            <a:ext cx="453281" cy="452585"/>
            <a:chOff x="4664885" y="2089103"/>
            <a:chExt cx="453281" cy="452585"/>
          </a:xfrm>
        </p:grpSpPr>
        <p:sp>
          <p:nvSpPr>
            <p:cNvPr id="1045" name="Google Shape;1045;p51"/>
            <p:cNvSpPr/>
            <p:nvPr/>
          </p:nvSpPr>
          <p:spPr>
            <a:xfrm>
              <a:off x="4760004" y="2089103"/>
              <a:ext cx="141021" cy="81726"/>
            </a:xfrm>
            <a:custGeom>
              <a:rect b="b" l="l" r="r" t="t"/>
              <a:pathLst>
                <a:path extrusionOk="0" h="714" w="1232">
                  <a:moveTo>
                    <a:pt x="116" y="278"/>
                  </a:moveTo>
                  <a:cubicBezTo>
                    <a:pt x="116" y="261"/>
                    <a:pt x="130" y="246"/>
                    <a:pt x="148" y="246"/>
                  </a:cubicBezTo>
                  <a:lnTo>
                    <a:pt x="340" y="246"/>
                  </a:lnTo>
                  <a:cubicBezTo>
                    <a:pt x="366" y="246"/>
                    <a:pt x="388" y="229"/>
                    <a:pt x="395" y="205"/>
                  </a:cubicBezTo>
                  <a:lnTo>
                    <a:pt x="411" y="153"/>
                  </a:lnTo>
                  <a:cubicBezTo>
                    <a:pt x="417" y="131"/>
                    <a:pt x="438" y="116"/>
                    <a:pt x="460" y="116"/>
                  </a:cubicBezTo>
                  <a:lnTo>
                    <a:pt x="772" y="116"/>
                  </a:lnTo>
                  <a:cubicBezTo>
                    <a:pt x="795" y="116"/>
                    <a:pt x="815" y="131"/>
                    <a:pt x="822" y="153"/>
                  </a:cubicBezTo>
                  <a:lnTo>
                    <a:pt x="837" y="205"/>
                  </a:lnTo>
                  <a:cubicBezTo>
                    <a:pt x="844" y="229"/>
                    <a:pt x="867" y="246"/>
                    <a:pt x="893" y="246"/>
                  </a:cubicBezTo>
                  <a:lnTo>
                    <a:pt x="1084" y="246"/>
                  </a:lnTo>
                  <a:cubicBezTo>
                    <a:pt x="1102" y="246"/>
                    <a:pt x="1116" y="261"/>
                    <a:pt x="1116" y="278"/>
                  </a:cubicBezTo>
                  <a:lnTo>
                    <a:pt x="1116" y="566"/>
                  </a:lnTo>
                  <a:cubicBezTo>
                    <a:pt x="1116" y="583"/>
                    <a:pt x="1102" y="598"/>
                    <a:pt x="1084" y="598"/>
                  </a:cubicBezTo>
                  <a:lnTo>
                    <a:pt x="148" y="598"/>
                  </a:lnTo>
                  <a:cubicBezTo>
                    <a:pt x="130" y="598"/>
                    <a:pt x="116" y="583"/>
                    <a:pt x="116" y="566"/>
                  </a:cubicBezTo>
                  <a:lnTo>
                    <a:pt x="116" y="278"/>
                  </a:lnTo>
                  <a:moveTo>
                    <a:pt x="148" y="714"/>
                  </a:moveTo>
                  <a:lnTo>
                    <a:pt x="1084" y="714"/>
                  </a:lnTo>
                  <a:cubicBezTo>
                    <a:pt x="1166" y="714"/>
                    <a:pt x="1232" y="647"/>
                    <a:pt x="1232" y="566"/>
                  </a:cubicBezTo>
                  <a:lnTo>
                    <a:pt x="1232" y="278"/>
                  </a:lnTo>
                  <a:cubicBezTo>
                    <a:pt x="1232" y="197"/>
                    <a:pt x="1166" y="130"/>
                    <a:pt x="1084" y="130"/>
                  </a:cubicBezTo>
                  <a:lnTo>
                    <a:pt x="936" y="130"/>
                  </a:lnTo>
                  <a:lnTo>
                    <a:pt x="933" y="120"/>
                  </a:lnTo>
                  <a:cubicBezTo>
                    <a:pt x="912" y="49"/>
                    <a:pt x="846" y="0"/>
                    <a:pt x="772" y="0"/>
                  </a:cubicBezTo>
                  <a:lnTo>
                    <a:pt x="460" y="0"/>
                  </a:lnTo>
                  <a:cubicBezTo>
                    <a:pt x="387" y="0"/>
                    <a:pt x="320" y="49"/>
                    <a:pt x="300" y="120"/>
                  </a:cubicBezTo>
                  <a:lnTo>
                    <a:pt x="297" y="130"/>
                  </a:lnTo>
                  <a:lnTo>
                    <a:pt x="148" y="130"/>
                  </a:lnTo>
                  <a:cubicBezTo>
                    <a:pt x="66" y="130"/>
                    <a:pt x="0" y="197"/>
                    <a:pt x="0" y="278"/>
                  </a:cubicBezTo>
                  <a:lnTo>
                    <a:pt x="0" y="566"/>
                  </a:lnTo>
                  <a:cubicBezTo>
                    <a:pt x="0" y="647"/>
                    <a:pt x="66" y="714"/>
                    <a:pt x="148" y="71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6" name="Google Shape;1046;p51"/>
            <p:cNvSpPr/>
            <p:nvPr/>
          </p:nvSpPr>
          <p:spPr>
            <a:xfrm>
              <a:off x="4799608" y="2132370"/>
              <a:ext cx="61926" cy="13278"/>
            </a:xfrm>
            <a:custGeom>
              <a:rect b="b" l="l" r="r" t="t"/>
              <a:pathLst>
                <a:path extrusionOk="0" h="116" w="541">
                  <a:moveTo>
                    <a:pt x="58" y="116"/>
                  </a:moveTo>
                  <a:lnTo>
                    <a:pt x="483" y="116"/>
                  </a:lnTo>
                  <a:cubicBezTo>
                    <a:pt x="515" y="116"/>
                    <a:pt x="541" y="90"/>
                    <a:pt x="541" y="58"/>
                  </a:cubicBezTo>
                  <a:cubicBezTo>
                    <a:pt x="541" y="26"/>
                    <a:pt x="515" y="0"/>
                    <a:pt x="483"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7" name="Google Shape;1047;p51"/>
            <p:cNvSpPr/>
            <p:nvPr/>
          </p:nvSpPr>
          <p:spPr>
            <a:xfrm>
              <a:off x="4664885" y="2132370"/>
              <a:ext cx="81842" cy="66846"/>
            </a:xfrm>
            <a:custGeom>
              <a:rect b="b" l="l" r="r" t="t"/>
              <a:pathLst>
                <a:path extrusionOk="0" h="584" w="715">
                  <a:moveTo>
                    <a:pt x="58" y="584"/>
                  </a:moveTo>
                  <a:cubicBezTo>
                    <a:pt x="90" y="584"/>
                    <a:pt x="116" y="558"/>
                    <a:pt x="116" y="526"/>
                  </a:cubicBezTo>
                  <a:lnTo>
                    <a:pt x="116" y="181"/>
                  </a:lnTo>
                  <a:cubicBezTo>
                    <a:pt x="116" y="146"/>
                    <a:pt x="145" y="116"/>
                    <a:pt x="181" y="116"/>
                  </a:cubicBezTo>
                  <a:lnTo>
                    <a:pt x="657" y="116"/>
                  </a:lnTo>
                  <a:cubicBezTo>
                    <a:pt x="689" y="116"/>
                    <a:pt x="715" y="90"/>
                    <a:pt x="715" y="58"/>
                  </a:cubicBezTo>
                  <a:cubicBezTo>
                    <a:pt x="715" y="26"/>
                    <a:pt x="689" y="0"/>
                    <a:pt x="657" y="0"/>
                  </a:cubicBezTo>
                  <a:lnTo>
                    <a:pt x="181" y="0"/>
                  </a:lnTo>
                  <a:cubicBezTo>
                    <a:pt x="81" y="0"/>
                    <a:pt x="0" y="82"/>
                    <a:pt x="0" y="181"/>
                  </a:cubicBezTo>
                  <a:lnTo>
                    <a:pt x="0" y="526"/>
                  </a:lnTo>
                  <a:cubicBezTo>
                    <a:pt x="0" y="558"/>
                    <a:pt x="26" y="584"/>
                    <a:pt x="58" y="58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8" name="Google Shape;1048;p51"/>
            <p:cNvSpPr/>
            <p:nvPr/>
          </p:nvSpPr>
          <p:spPr>
            <a:xfrm>
              <a:off x="4828453" y="2222682"/>
              <a:ext cx="196193" cy="196189"/>
            </a:xfrm>
            <a:custGeom>
              <a:rect b="b" l="l" r="r" t="t"/>
              <a:pathLst>
                <a:path extrusionOk="0" h="1714" w="1714">
                  <a:moveTo>
                    <a:pt x="857" y="116"/>
                  </a:moveTo>
                  <a:cubicBezTo>
                    <a:pt x="1041" y="116"/>
                    <a:pt x="1217" y="184"/>
                    <a:pt x="1354" y="307"/>
                  </a:cubicBezTo>
                  <a:cubicBezTo>
                    <a:pt x="1377" y="329"/>
                    <a:pt x="1414" y="327"/>
                    <a:pt x="1436" y="303"/>
                  </a:cubicBezTo>
                  <a:cubicBezTo>
                    <a:pt x="1457" y="280"/>
                    <a:pt x="1455" y="243"/>
                    <a:pt x="1431" y="221"/>
                  </a:cubicBezTo>
                  <a:cubicBezTo>
                    <a:pt x="1274" y="79"/>
                    <a:pt x="1070" y="0"/>
                    <a:pt x="857" y="0"/>
                  </a:cubicBezTo>
                  <a:cubicBezTo>
                    <a:pt x="385" y="0"/>
                    <a:pt x="0" y="385"/>
                    <a:pt x="0" y="857"/>
                  </a:cubicBezTo>
                  <a:cubicBezTo>
                    <a:pt x="0" y="1330"/>
                    <a:pt x="385" y="1714"/>
                    <a:pt x="857" y="1714"/>
                  </a:cubicBezTo>
                  <a:cubicBezTo>
                    <a:pt x="1330" y="1714"/>
                    <a:pt x="1714" y="1330"/>
                    <a:pt x="1714" y="857"/>
                  </a:cubicBezTo>
                  <a:cubicBezTo>
                    <a:pt x="1714" y="706"/>
                    <a:pt x="1674" y="557"/>
                    <a:pt x="1598" y="427"/>
                  </a:cubicBezTo>
                  <a:cubicBezTo>
                    <a:pt x="1582" y="400"/>
                    <a:pt x="1547" y="390"/>
                    <a:pt x="1519" y="406"/>
                  </a:cubicBezTo>
                  <a:cubicBezTo>
                    <a:pt x="1491" y="422"/>
                    <a:pt x="1482" y="458"/>
                    <a:pt x="1498" y="486"/>
                  </a:cubicBezTo>
                  <a:cubicBezTo>
                    <a:pt x="1564" y="598"/>
                    <a:pt x="1598" y="726"/>
                    <a:pt x="1598" y="857"/>
                  </a:cubicBezTo>
                  <a:cubicBezTo>
                    <a:pt x="1598" y="1266"/>
                    <a:pt x="1266" y="1598"/>
                    <a:pt x="857" y="1598"/>
                  </a:cubicBezTo>
                  <a:cubicBezTo>
                    <a:pt x="449" y="1598"/>
                    <a:pt x="116" y="1266"/>
                    <a:pt x="116" y="857"/>
                  </a:cubicBezTo>
                  <a:cubicBezTo>
                    <a:pt x="116" y="448"/>
                    <a:pt x="449" y="116"/>
                    <a:pt x="857" y="1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49" name="Google Shape;1049;p51"/>
            <p:cNvSpPr/>
            <p:nvPr/>
          </p:nvSpPr>
          <p:spPr>
            <a:xfrm>
              <a:off x="4664885" y="2132370"/>
              <a:ext cx="453281" cy="409318"/>
            </a:xfrm>
            <a:custGeom>
              <a:rect b="b" l="l" r="r" t="t"/>
              <a:pathLst>
                <a:path extrusionOk="0" h="3576" w="3960">
                  <a:moveTo>
                    <a:pt x="3833" y="3362"/>
                  </a:moveTo>
                  <a:lnTo>
                    <a:pt x="3736" y="3445"/>
                  </a:lnTo>
                  <a:cubicBezTo>
                    <a:pt x="3722" y="3457"/>
                    <a:pt x="3701" y="3455"/>
                    <a:pt x="3689" y="3442"/>
                  </a:cubicBezTo>
                  <a:lnTo>
                    <a:pt x="2916" y="2534"/>
                  </a:lnTo>
                  <a:cubicBezTo>
                    <a:pt x="2968" y="2496"/>
                    <a:pt x="3018" y="2454"/>
                    <a:pt x="3063" y="2408"/>
                  </a:cubicBezTo>
                  <a:lnTo>
                    <a:pt x="3837" y="3316"/>
                  </a:lnTo>
                  <a:cubicBezTo>
                    <a:pt x="3842" y="3323"/>
                    <a:pt x="3845" y="3331"/>
                    <a:pt x="3845" y="3340"/>
                  </a:cubicBezTo>
                  <a:cubicBezTo>
                    <a:pt x="3844" y="3349"/>
                    <a:pt x="3840" y="3357"/>
                    <a:pt x="3833" y="3362"/>
                  </a:cubicBezTo>
                  <a:moveTo>
                    <a:pt x="3925" y="3241"/>
                  </a:moveTo>
                  <a:lnTo>
                    <a:pt x="3141" y="2320"/>
                  </a:lnTo>
                  <a:cubicBezTo>
                    <a:pt x="3287" y="2135"/>
                    <a:pt x="3375" y="1900"/>
                    <a:pt x="3375" y="1646"/>
                  </a:cubicBezTo>
                  <a:cubicBezTo>
                    <a:pt x="3375" y="1271"/>
                    <a:pt x="3184" y="939"/>
                    <a:pt x="2894" y="743"/>
                  </a:cubicBezTo>
                  <a:lnTo>
                    <a:pt x="2894" y="181"/>
                  </a:lnTo>
                  <a:cubicBezTo>
                    <a:pt x="2894" y="82"/>
                    <a:pt x="2813" y="0"/>
                    <a:pt x="2713" y="0"/>
                  </a:cubicBezTo>
                  <a:lnTo>
                    <a:pt x="2237" y="0"/>
                  </a:lnTo>
                  <a:cubicBezTo>
                    <a:pt x="2205" y="0"/>
                    <a:pt x="2179" y="26"/>
                    <a:pt x="2179" y="58"/>
                  </a:cubicBezTo>
                  <a:cubicBezTo>
                    <a:pt x="2179" y="90"/>
                    <a:pt x="2205" y="116"/>
                    <a:pt x="2237" y="116"/>
                  </a:cubicBezTo>
                  <a:lnTo>
                    <a:pt x="2713" y="116"/>
                  </a:lnTo>
                  <a:cubicBezTo>
                    <a:pt x="2749" y="116"/>
                    <a:pt x="2778" y="146"/>
                    <a:pt x="2778" y="181"/>
                  </a:cubicBezTo>
                  <a:lnTo>
                    <a:pt x="2778" y="675"/>
                  </a:lnTo>
                  <a:cubicBezTo>
                    <a:pt x="2630" y="601"/>
                    <a:pt x="2463" y="558"/>
                    <a:pt x="2286" y="558"/>
                  </a:cubicBezTo>
                  <a:cubicBezTo>
                    <a:pt x="1686" y="558"/>
                    <a:pt x="1197" y="1046"/>
                    <a:pt x="1197" y="1646"/>
                  </a:cubicBezTo>
                  <a:cubicBezTo>
                    <a:pt x="1197" y="1892"/>
                    <a:pt x="1277" y="2124"/>
                    <a:pt x="1428" y="2317"/>
                  </a:cubicBezTo>
                  <a:cubicBezTo>
                    <a:pt x="1448" y="2342"/>
                    <a:pt x="1485" y="2346"/>
                    <a:pt x="1510" y="2327"/>
                  </a:cubicBezTo>
                  <a:cubicBezTo>
                    <a:pt x="1535" y="2307"/>
                    <a:pt x="1540" y="2271"/>
                    <a:pt x="1520" y="2245"/>
                  </a:cubicBezTo>
                  <a:cubicBezTo>
                    <a:pt x="1385" y="2073"/>
                    <a:pt x="1313" y="1866"/>
                    <a:pt x="1313" y="1646"/>
                  </a:cubicBezTo>
                  <a:cubicBezTo>
                    <a:pt x="1313" y="1110"/>
                    <a:pt x="1750" y="673"/>
                    <a:pt x="2286" y="673"/>
                  </a:cubicBezTo>
                  <a:cubicBezTo>
                    <a:pt x="2823" y="673"/>
                    <a:pt x="3259" y="1110"/>
                    <a:pt x="3259" y="1646"/>
                  </a:cubicBezTo>
                  <a:cubicBezTo>
                    <a:pt x="3259" y="2182"/>
                    <a:pt x="2823" y="2619"/>
                    <a:pt x="2286" y="2619"/>
                  </a:cubicBezTo>
                  <a:cubicBezTo>
                    <a:pt x="2066" y="2619"/>
                    <a:pt x="1858" y="2547"/>
                    <a:pt x="1685" y="2411"/>
                  </a:cubicBezTo>
                  <a:cubicBezTo>
                    <a:pt x="1660" y="2391"/>
                    <a:pt x="1624" y="2396"/>
                    <a:pt x="1604" y="2421"/>
                  </a:cubicBezTo>
                  <a:cubicBezTo>
                    <a:pt x="1584" y="2446"/>
                    <a:pt x="1588" y="2482"/>
                    <a:pt x="1613" y="2502"/>
                  </a:cubicBezTo>
                  <a:cubicBezTo>
                    <a:pt x="1807" y="2654"/>
                    <a:pt x="2040" y="2735"/>
                    <a:pt x="2286" y="2735"/>
                  </a:cubicBezTo>
                  <a:cubicBezTo>
                    <a:pt x="2463" y="2735"/>
                    <a:pt x="2630" y="2692"/>
                    <a:pt x="2778" y="2617"/>
                  </a:cubicBezTo>
                  <a:lnTo>
                    <a:pt x="2778" y="3395"/>
                  </a:lnTo>
                  <a:cubicBezTo>
                    <a:pt x="2778" y="3431"/>
                    <a:pt x="2749" y="3460"/>
                    <a:pt x="2713" y="3460"/>
                  </a:cubicBezTo>
                  <a:lnTo>
                    <a:pt x="181" y="3460"/>
                  </a:lnTo>
                  <a:cubicBezTo>
                    <a:pt x="145" y="3460"/>
                    <a:pt x="116" y="3431"/>
                    <a:pt x="116" y="3395"/>
                  </a:cubicBezTo>
                  <a:lnTo>
                    <a:pt x="116" y="772"/>
                  </a:lnTo>
                  <a:cubicBezTo>
                    <a:pt x="116" y="740"/>
                    <a:pt x="90" y="714"/>
                    <a:pt x="58" y="714"/>
                  </a:cubicBezTo>
                  <a:cubicBezTo>
                    <a:pt x="26" y="714"/>
                    <a:pt x="0" y="740"/>
                    <a:pt x="0" y="772"/>
                  </a:cubicBezTo>
                  <a:lnTo>
                    <a:pt x="0" y="3395"/>
                  </a:lnTo>
                  <a:cubicBezTo>
                    <a:pt x="0" y="3495"/>
                    <a:pt x="81" y="3576"/>
                    <a:pt x="181" y="3576"/>
                  </a:cubicBezTo>
                  <a:lnTo>
                    <a:pt x="2713" y="3576"/>
                  </a:lnTo>
                  <a:cubicBezTo>
                    <a:pt x="2813" y="3576"/>
                    <a:pt x="2894" y="3495"/>
                    <a:pt x="2894" y="3395"/>
                  </a:cubicBezTo>
                  <a:lnTo>
                    <a:pt x="2894" y="2688"/>
                  </a:lnTo>
                  <a:lnTo>
                    <a:pt x="3601" y="3517"/>
                  </a:lnTo>
                  <a:cubicBezTo>
                    <a:pt x="3630" y="3551"/>
                    <a:pt x="3672" y="3569"/>
                    <a:pt x="3714" y="3569"/>
                  </a:cubicBezTo>
                  <a:cubicBezTo>
                    <a:pt x="3749" y="3569"/>
                    <a:pt x="3783" y="3557"/>
                    <a:pt x="3811" y="3534"/>
                  </a:cubicBezTo>
                  <a:lnTo>
                    <a:pt x="3908" y="3451"/>
                  </a:lnTo>
                  <a:cubicBezTo>
                    <a:pt x="3939" y="3425"/>
                    <a:pt x="3957" y="3389"/>
                    <a:pt x="3960" y="3349"/>
                  </a:cubicBezTo>
                  <a:cubicBezTo>
                    <a:pt x="3963" y="3309"/>
                    <a:pt x="3951" y="3271"/>
                    <a:pt x="3925" y="324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50" name="Google Shape;1050;p51"/>
            <p:cNvSpPr/>
            <p:nvPr/>
          </p:nvSpPr>
          <p:spPr>
            <a:xfrm>
              <a:off x="4697049" y="2222682"/>
              <a:ext cx="127056" cy="69364"/>
            </a:xfrm>
            <a:custGeom>
              <a:rect b="b" l="l" r="r" t="t"/>
              <a:pathLst>
                <a:path extrusionOk="0" h="606" w="1110">
                  <a:moveTo>
                    <a:pt x="1110" y="58"/>
                  </a:moveTo>
                  <a:cubicBezTo>
                    <a:pt x="1110" y="26"/>
                    <a:pt x="1084" y="0"/>
                    <a:pt x="1052" y="0"/>
                  </a:cubicBezTo>
                  <a:lnTo>
                    <a:pt x="140" y="0"/>
                  </a:lnTo>
                  <a:cubicBezTo>
                    <a:pt x="63" y="0"/>
                    <a:pt x="0" y="63"/>
                    <a:pt x="0" y="140"/>
                  </a:cubicBezTo>
                  <a:lnTo>
                    <a:pt x="0" y="467"/>
                  </a:lnTo>
                  <a:cubicBezTo>
                    <a:pt x="0" y="544"/>
                    <a:pt x="63" y="606"/>
                    <a:pt x="140" y="606"/>
                  </a:cubicBezTo>
                  <a:lnTo>
                    <a:pt x="720" y="606"/>
                  </a:lnTo>
                  <a:cubicBezTo>
                    <a:pt x="752" y="606"/>
                    <a:pt x="778" y="580"/>
                    <a:pt x="778" y="548"/>
                  </a:cubicBezTo>
                  <a:cubicBezTo>
                    <a:pt x="778" y="516"/>
                    <a:pt x="752" y="490"/>
                    <a:pt x="720" y="490"/>
                  </a:cubicBezTo>
                  <a:lnTo>
                    <a:pt x="140" y="490"/>
                  </a:lnTo>
                  <a:cubicBezTo>
                    <a:pt x="127" y="490"/>
                    <a:pt x="116" y="480"/>
                    <a:pt x="116" y="467"/>
                  </a:cubicBezTo>
                  <a:lnTo>
                    <a:pt x="116" y="140"/>
                  </a:lnTo>
                  <a:cubicBezTo>
                    <a:pt x="116" y="127"/>
                    <a:pt x="127" y="116"/>
                    <a:pt x="140" y="116"/>
                  </a:cubicBezTo>
                  <a:lnTo>
                    <a:pt x="1052" y="116"/>
                  </a:lnTo>
                  <a:cubicBezTo>
                    <a:pt x="1084" y="116"/>
                    <a:pt x="1110" y="90"/>
                    <a:pt x="1110" y="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51" name="Google Shape;1051;p51"/>
            <p:cNvSpPr/>
            <p:nvPr/>
          </p:nvSpPr>
          <p:spPr>
            <a:xfrm>
              <a:off x="4697049" y="2325813"/>
              <a:ext cx="91572" cy="13278"/>
            </a:xfrm>
            <a:custGeom>
              <a:rect b="b" l="l" r="r" t="t"/>
              <a:pathLst>
                <a:path extrusionOk="0" h="116" w="800">
                  <a:moveTo>
                    <a:pt x="58" y="116"/>
                  </a:moveTo>
                  <a:lnTo>
                    <a:pt x="742" y="116"/>
                  </a:lnTo>
                  <a:cubicBezTo>
                    <a:pt x="774" y="116"/>
                    <a:pt x="800" y="90"/>
                    <a:pt x="800" y="58"/>
                  </a:cubicBezTo>
                  <a:cubicBezTo>
                    <a:pt x="800" y="26"/>
                    <a:pt x="774" y="0"/>
                    <a:pt x="742"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52" name="Google Shape;1052;p51"/>
            <p:cNvSpPr/>
            <p:nvPr/>
          </p:nvSpPr>
          <p:spPr>
            <a:xfrm>
              <a:off x="4697049" y="2359923"/>
              <a:ext cx="99012" cy="13278"/>
            </a:xfrm>
            <a:custGeom>
              <a:rect b="b" l="l" r="r" t="t"/>
              <a:pathLst>
                <a:path extrusionOk="0" h="116" w="865">
                  <a:moveTo>
                    <a:pt x="807" y="0"/>
                  </a:moveTo>
                  <a:lnTo>
                    <a:pt x="58" y="0"/>
                  </a:lnTo>
                  <a:cubicBezTo>
                    <a:pt x="26" y="0"/>
                    <a:pt x="0" y="26"/>
                    <a:pt x="0" y="58"/>
                  </a:cubicBezTo>
                  <a:cubicBezTo>
                    <a:pt x="0" y="90"/>
                    <a:pt x="26" y="116"/>
                    <a:pt x="58" y="116"/>
                  </a:cubicBezTo>
                  <a:lnTo>
                    <a:pt x="807" y="116"/>
                  </a:lnTo>
                  <a:cubicBezTo>
                    <a:pt x="839" y="116"/>
                    <a:pt x="865" y="90"/>
                    <a:pt x="865" y="58"/>
                  </a:cubicBezTo>
                  <a:cubicBezTo>
                    <a:pt x="865" y="26"/>
                    <a:pt x="839" y="0"/>
                    <a:pt x="807"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53" name="Google Shape;1053;p51"/>
            <p:cNvSpPr/>
            <p:nvPr/>
          </p:nvSpPr>
          <p:spPr>
            <a:xfrm>
              <a:off x="4697049" y="2394147"/>
              <a:ext cx="115839" cy="13278"/>
            </a:xfrm>
            <a:custGeom>
              <a:rect b="b" l="l" r="r" t="t"/>
              <a:pathLst>
                <a:path extrusionOk="0" h="116" w="1012">
                  <a:moveTo>
                    <a:pt x="954" y="0"/>
                  </a:moveTo>
                  <a:lnTo>
                    <a:pt x="58" y="0"/>
                  </a:lnTo>
                  <a:cubicBezTo>
                    <a:pt x="26" y="0"/>
                    <a:pt x="0" y="26"/>
                    <a:pt x="0" y="58"/>
                  </a:cubicBezTo>
                  <a:cubicBezTo>
                    <a:pt x="0" y="90"/>
                    <a:pt x="26" y="116"/>
                    <a:pt x="58" y="116"/>
                  </a:cubicBezTo>
                  <a:lnTo>
                    <a:pt x="954" y="116"/>
                  </a:lnTo>
                  <a:cubicBezTo>
                    <a:pt x="986" y="116"/>
                    <a:pt x="1012" y="90"/>
                    <a:pt x="1012" y="58"/>
                  </a:cubicBezTo>
                  <a:cubicBezTo>
                    <a:pt x="1012" y="26"/>
                    <a:pt x="986" y="0"/>
                    <a:pt x="954"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54" name="Google Shape;1054;p51"/>
            <p:cNvSpPr/>
            <p:nvPr/>
          </p:nvSpPr>
          <p:spPr>
            <a:xfrm>
              <a:off x="4697049" y="2428258"/>
              <a:ext cx="147545" cy="13278"/>
            </a:xfrm>
            <a:custGeom>
              <a:rect b="b" l="l" r="r" t="t"/>
              <a:pathLst>
                <a:path extrusionOk="0" h="116" w="1289">
                  <a:moveTo>
                    <a:pt x="58" y="0"/>
                  </a:moveTo>
                  <a:cubicBezTo>
                    <a:pt x="26" y="0"/>
                    <a:pt x="0" y="26"/>
                    <a:pt x="0" y="58"/>
                  </a:cubicBezTo>
                  <a:cubicBezTo>
                    <a:pt x="0" y="90"/>
                    <a:pt x="26" y="116"/>
                    <a:pt x="58" y="116"/>
                  </a:cubicBezTo>
                  <a:lnTo>
                    <a:pt x="1231" y="116"/>
                  </a:lnTo>
                  <a:cubicBezTo>
                    <a:pt x="1263" y="116"/>
                    <a:pt x="1289" y="90"/>
                    <a:pt x="1289" y="58"/>
                  </a:cubicBezTo>
                  <a:cubicBezTo>
                    <a:pt x="1289" y="26"/>
                    <a:pt x="1263" y="0"/>
                    <a:pt x="1231"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55" name="Google Shape;1055;p51"/>
            <p:cNvSpPr/>
            <p:nvPr/>
          </p:nvSpPr>
          <p:spPr>
            <a:xfrm>
              <a:off x="4697049" y="2462368"/>
              <a:ext cx="230075" cy="13278"/>
            </a:xfrm>
            <a:custGeom>
              <a:rect b="b" l="l" r="r" t="t"/>
              <a:pathLst>
                <a:path extrusionOk="0" h="116" w="2010">
                  <a:moveTo>
                    <a:pt x="0" y="58"/>
                  </a:moveTo>
                  <a:cubicBezTo>
                    <a:pt x="0" y="90"/>
                    <a:pt x="26" y="116"/>
                    <a:pt x="58" y="116"/>
                  </a:cubicBezTo>
                  <a:lnTo>
                    <a:pt x="1952" y="116"/>
                  </a:lnTo>
                  <a:cubicBezTo>
                    <a:pt x="1984" y="116"/>
                    <a:pt x="2010" y="90"/>
                    <a:pt x="2010" y="58"/>
                  </a:cubicBezTo>
                  <a:cubicBezTo>
                    <a:pt x="2010" y="26"/>
                    <a:pt x="1984" y="0"/>
                    <a:pt x="1952" y="0"/>
                  </a:cubicBezTo>
                  <a:lnTo>
                    <a:pt x="58" y="0"/>
                  </a:lnTo>
                  <a:cubicBezTo>
                    <a:pt x="26" y="0"/>
                    <a:pt x="0" y="26"/>
                    <a:pt x="0" y="58"/>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56" name="Google Shape;1056;p51"/>
          <p:cNvGrpSpPr/>
          <p:nvPr/>
        </p:nvGrpSpPr>
        <p:grpSpPr>
          <a:xfrm>
            <a:off x="5305308" y="2088760"/>
            <a:ext cx="450878" cy="453272"/>
            <a:chOff x="5305308" y="2088760"/>
            <a:chExt cx="450878" cy="453272"/>
          </a:xfrm>
        </p:grpSpPr>
        <p:sp>
          <p:nvSpPr>
            <p:cNvPr id="1057" name="Google Shape;1057;p51"/>
            <p:cNvSpPr/>
            <p:nvPr/>
          </p:nvSpPr>
          <p:spPr>
            <a:xfrm>
              <a:off x="5305308" y="2088760"/>
              <a:ext cx="450878" cy="453272"/>
            </a:xfrm>
            <a:custGeom>
              <a:rect b="b" l="l" r="r" t="t"/>
              <a:pathLst>
                <a:path extrusionOk="0" h="3960" w="3939">
                  <a:moveTo>
                    <a:pt x="3824" y="787"/>
                  </a:moveTo>
                  <a:cubicBezTo>
                    <a:pt x="3824" y="818"/>
                    <a:pt x="3799" y="843"/>
                    <a:pt x="3768" y="843"/>
                  </a:cubicBezTo>
                  <a:lnTo>
                    <a:pt x="3161" y="843"/>
                  </a:lnTo>
                  <a:cubicBezTo>
                    <a:pt x="3146" y="843"/>
                    <a:pt x="3131" y="849"/>
                    <a:pt x="3120" y="860"/>
                  </a:cubicBezTo>
                  <a:lnTo>
                    <a:pt x="3057" y="924"/>
                  </a:lnTo>
                  <a:lnTo>
                    <a:pt x="2993" y="860"/>
                  </a:lnTo>
                  <a:cubicBezTo>
                    <a:pt x="2982" y="849"/>
                    <a:pt x="2967" y="843"/>
                    <a:pt x="2952" y="843"/>
                  </a:cubicBezTo>
                  <a:lnTo>
                    <a:pt x="2669" y="843"/>
                  </a:lnTo>
                  <a:lnTo>
                    <a:pt x="2669" y="843"/>
                  </a:lnTo>
                  <a:lnTo>
                    <a:pt x="2512" y="843"/>
                  </a:lnTo>
                  <a:cubicBezTo>
                    <a:pt x="2481" y="843"/>
                    <a:pt x="2456" y="818"/>
                    <a:pt x="2456" y="787"/>
                  </a:cubicBezTo>
                  <a:lnTo>
                    <a:pt x="2456" y="171"/>
                  </a:lnTo>
                  <a:cubicBezTo>
                    <a:pt x="2456" y="141"/>
                    <a:pt x="2481" y="116"/>
                    <a:pt x="2512" y="116"/>
                  </a:cubicBezTo>
                  <a:lnTo>
                    <a:pt x="3768" y="116"/>
                  </a:lnTo>
                  <a:cubicBezTo>
                    <a:pt x="3799" y="116"/>
                    <a:pt x="3824" y="141"/>
                    <a:pt x="3824" y="171"/>
                  </a:cubicBezTo>
                  <a:lnTo>
                    <a:pt x="3824" y="787"/>
                  </a:lnTo>
                  <a:moveTo>
                    <a:pt x="3464" y="1376"/>
                  </a:moveTo>
                  <a:cubicBezTo>
                    <a:pt x="3276" y="1284"/>
                    <a:pt x="3045" y="1210"/>
                    <a:pt x="2789" y="1160"/>
                  </a:cubicBezTo>
                  <a:cubicBezTo>
                    <a:pt x="2775" y="1091"/>
                    <a:pt x="2760" y="1023"/>
                    <a:pt x="2743" y="959"/>
                  </a:cubicBezTo>
                  <a:lnTo>
                    <a:pt x="2928" y="959"/>
                  </a:lnTo>
                  <a:lnTo>
                    <a:pt x="2996" y="1026"/>
                  </a:lnTo>
                  <a:cubicBezTo>
                    <a:pt x="3013" y="1042"/>
                    <a:pt x="3035" y="1051"/>
                    <a:pt x="3057" y="1051"/>
                  </a:cubicBezTo>
                  <a:cubicBezTo>
                    <a:pt x="3079" y="1051"/>
                    <a:pt x="3101" y="1042"/>
                    <a:pt x="3117" y="1026"/>
                  </a:cubicBezTo>
                  <a:lnTo>
                    <a:pt x="3185" y="959"/>
                  </a:lnTo>
                  <a:lnTo>
                    <a:pt x="3216" y="959"/>
                  </a:lnTo>
                  <a:cubicBezTo>
                    <a:pt x="3320" y="1084"/>
                    <a:pt x="3403" y="1226"/>
                    <a:pt x="3464" y="1376"/>
                  </a:cubicBezTo>
                  <a:moveTo>
                    <a:pt x="2573" y="3474"/>
                  </a:moveTo>
                  <a:cubicBezTo>
                    <a:pt x="2666" y="3285"/>
                    <a:pt x="2739" y="3054"/>
                    <a:pt x="2789" y="2798"/>
                  </a:cubicBezTo>
                  <a:cubicBezTo>
                    <a:pt x="3044" y="2748"/>
                    <a:pt x="3275" y="2675"/>
                    <a:pt x="3464" y="2583"/>
                  </a:cubicBezTo>
                  <a:cubicBezTo>
                    <a:pt x="3300" y="2987"/>
                    <a:pt x="2977" y="3310"/>
                    <a:pt x="2573" y="3474"/>
                  </a:cubicBezTo>
                  <a:moveTo>
                    <a:pt x="1427" y="3001"/>
                  </a:moveTo>
                  <a:lnTo>
                    <a:pt x="1316" y="3001"/>
                  </a:lnTo>
                  <a:cubicBezTo>
                    <a:pt x="1300" y="2943"/>
                    <a:pt x="1286" y="2882"/>
                    <a:pt x="1273" y="2820"/>
                  </a:cubicBezTo>
                  <a:cubicBezTo>
                    <a:pt x="1475" y="2853"/>
                    <a:pt x="1691" y="2872"/>
                    <a:pt x="1912" y="2875"/>
                  </a:cubicBezTo>
                  <a:lnTo>
                    <a:pt x="1912" y="3590"/>
                  </a:lnTo>
                  <a:cubicBezTo>
                    <a:pt x="1806" y="3586"/>
                    <a:pt x="1701" y="3572"/>
                    <a:pt x="1599" y="3548"/>
                  </a:cubicBezTo>
                  <a:lnTo>
                    <a:pt x="1599" y="3173"/>
                  </a:lnTo>
                  <a:cubicBezTo>
                    <a:pt x="1599" y="3078"/>
                    <a:pt x="1522" y="3001"/>
                    <a:pt x="1427" y="3001"/>
                  </a:cubicBezTo>
                  <a:moveTo>
                    <a:pt x="943" y="2933"/>
                  </a:moveTo>
                  <a:cubicBezTo>
                    <a:pt x="910" y="2900"/>
                    <a:pt x="855" y="2900"/>
                    <a:pt x="822" y="2933"/>
                  </a:cubicBezTo>
                  <a:lnTo>
                    <a:pt x="754" y="3001"/>
                  </a:lnTo>
                  <a:lnTo>
                    <a:pt x="724" y="3001"/>
                  </a:lnTo>
                  <a:cubicBezTo>
                    <a:pt x="620" y="2875"/>
                    <a:pt x="536" y="2733"/>
                    <a:pt x="476" y="2583"/>
                  </a:cubicBezTo>
                  <a:cubicBezTo>
                    <a:pt x="664" y="2675"/>
                    <a:pt x="895" y="2748"/>
                    <a:pt x="1150" y="2798"/>
                  </a:cubicBezTo>
                  <a:cubicBezTo>
                    <a:pt x="1164" y="2868"/>
                    <a:pt x="1179" y="2936"/>
                    <a:pt x="1196" y="3001"/>
                  </a:cubicBezTo>
                  <a:lnTo>
                    <a:pt x="1011" y="3001"/>
                  </a:lnTo>
                  <a:lnTo>
                    <a:pt x="943" y="2933"/>
                  </a:lnTo>
                  <a:moveTo>
                    <a:pt x="1366" y="487"/>
                  </a:moveTo>
                  <a:cubicBezTo>
                    <a:pt x="1274" y="675"/>
                    <a:pt x="1201" y="906"/>
                    <a:pt x="1151" y="1161"/>
                  </a:cubicBezTo>
                  <a:cubicBezTo>
                    <a:pt x="895" y="1211"/>
                    <a:pt x="665" y="1284"/>
                    <a:pt x="476" y="1376"/>
                  </a:cubicBezTo>
                  <a:cubicBezTo>
                    <a:pt x="639" y="973"/>
                    <a:pt x="962" y="650"/>
                    <a:pt x="1366" y="487"/>
                  </a:cubicBezTo>
                  <a:moveTo>
                    <a:pt x="2027" y="2759"/>
                  </a:moveTo>
                  <a:lnTo>
                    <a:pt x="2027" y="2037"/>
                  </a:lnTo>
                  <a:lnTo>
                    <a:pt x="2749" y="2037"/>
                  </a:lnTo>
                  <a:cubicBezTo>
                    <a:pt x="2746" y="2267"/>
                    <a:pt x="2726" y="2491"/>
                    <a:pt x="2690" y="2699"/>
                  </a:cubicBezTo>
                  <a:cubicBezTo>
                    <a:pt x="2481" y="2735"/>
                    <a:pt x="2258" y="2756"/>
                    <a:pt x="2027" y="2759"/>
                  </a:cubicBezTo>
                  <a:moveTo>
                    <a:pt x="1912" y="370"/>
                  </a:moveTo>
                  <a:lnTo>
                    <a:pt x="1912" y="1084"/>
                  </a:lnTo>
                  <a:cubicBezTo>
                    <a:pt x="1691" y="1087"/>
                    <a:pt x="1475" y="1106"/>
                    <a:pt x="1273" y="1139"/>
                  </a:cubicBezTo>
                  <a:cubicBezTo>
                    <a:pt x="1331" y="862"/>
                    <a:pt x="1417" y="617"/>
                    <a:pt x="1527" y="431"/>
                  </a:cubicBezTo>
                  <a:cubicBezTo>
                    <a:pt x="1650" y="396"/>
                    <a:pt x="1779" y="375"/>
                    <a:pt x="1912" y="370"/>
                  </a:cubicBezTo>
                  <a:moveTo>
                    <a:pt x="1190" y="2037"/>
                  </a:moveTo>
                  <a:lnTo>
                    <a:pt x="1310" y="2037"/>
                  </a:lnTo>
                  <a:cubicBezTo>
                    <a:pt x="1342" y="2037"/>
                    <a:pt x="1368" y="2011"/>
                    <a:pt x="1368" y="1980"/>
                  </a:cubicBezTo>
                  <a:cubicBezTo>
                    <a:pt x="1368" y="1948"/>
                    <a:pt x="1342" y="1922"/>
                    <a:pt x="1310" y="1922"/>
                  </a:cubicBezTo>
                  <a:lnTo>
                    <a:pt x="1190" y="1922"/>
                  </a:lnTo>
                  <a:cubicBezTo>
                    <a:pt x="1193" y="1692"/>
                    <a:pt x="1214" y="1468"/>
                    <a:pt x="1250" y="1260"/>
                  </a:cubicBezTo>
                  <a:cubicBezTo>
                    <a:pt x="1458" y="1224"/>
                    <a:pt x="1682" y="1203"/>
                    <a:pt x="1912" y="1200"/>
                  </a:cubicBezTo>
                  <a:lnTo>
                    <a:pt x="1912" y="1922"/>
                  </a:lnTo>
                  <a:lnTo>
                    <a:pt x="1557" y="1922"/>
                  </a:lnTo>
                  <a:cubicBezTo>
                    <a:pt x="1525" y="1922"/>
                    <a:pt x="1499" y="1948"/>
                    <a:pt x="1499" y="1980"/>
                  </a:cubicBezTo>
                  <a:cubicBezTo>
                    <a:pt x="1499" y="2011"/>
                    <a:pt x="1525" y="2037"/>
                    <a:pt x="1557" y="2037"/>
                  </a:cubicBezTo>
                  <a:lnTo>
                    <a:pt x="1912" y="2037"/>
                  </a:lnTo>
                  <a:lnTo>
                    <a:pt x="1912" y="2759"/>
                  </a:lnTo>
                  <a:cubicBezTo>
                    <a:pt x="1682" y="2756"/>
                    <a:pt x="1458" y="2735"/>
                    <a:pt x="1250" y="2699"/>
                  </a:cubicBezTo>
                  <a:cubicBezTo>
                    <a:pt x="1213" y="2490"/>
                    <a:pt x="1193" y="2266"/>
                    <a:pt x="1190" y="2037"/>
                  </a:cubicBezTo>
                  <a:moveTo>
                    <a:pt x="420" y="1537"/>
                  </a:moveTo>
                  <a:cubicBezTo>
                    <a:pt x="606" y="1427"/>
                    <a:pt x="851" y="1340"/>
                    <a:pt x="1129" y="1283"/>
                  </a:cubicBezTo>
                  <a:cubicBezTo>
                    <a:pt x="1096" y="1485"/>
                    <a:pt x="1077" y="1701"/>
                    <a:pt x="1075" y="1922"/>
                  </a:cubicBezTo>
                  <a:lnTo>
                    <a:pt x="359" y="1922"/>
                  </a:lnTo>
                  <a:cubicBezTo>
                    <a:pt x="364" y="1789"/>
                    <a:pt x="385" y="1660"/>
                    <a:pt x="420" y="1537"/>
                  </a:cubicBezTo>
                  <a:moveTo>
                    <a:pt x="359" y="2037"/>
                  </a:moveTo>
                  <a:lnTo>
                    <a:pt x="1075" y="2037"/>
                  </a:lnTo>
                  <a:cubicBezTo>
                    <a:pt x="1077" y="2257"/>
                    <a:pt x="1096" y="2473"/>
                    <a:pt x="1129" y="2676"/>
                  </a:cubicBezTo>
                  <a:cubicBezTo>
                    <a:pt x="851" y="2618"/>
                    <a:pt x="606" y="2532"/>
                    <a:pt x="421" y="2423"/>
                  </a:cubicBezTo>
                  <a:cubicBezTo>
                    <a:pt x="385" y="2298"/>
                    <a:pt x="364" y="2168"/>
                    <a:pt x="359" y="2037"/>
                  </a:cubicBezTo>
                  <a:moveTo>
                    <a:pt x="2027" y="3590"/>
                  </a:moveTo>
                  <a:lnTo>
                    <a:pt x="2027" y="2875"/>
                  </a:lnTo>
                  <a:cubicBezTo>
                    <a:pt x="2248" y="2872"/>
                    <a:pt x="2464" y="2853"/>
                    <a:pt x="2667" y="2820"/>
                  </a:cubicBezTo>
                  <a:cubicBezTo>
                    <a:pt x="2609" y="3098"/>
                    <a:pt x="2522" y="3343"/>
                    <a:pt x="2413" y="3529"/>
                  </a:cubicBezTo>
                  <a:cubicBezTo>
                    <a:pt x="2290" y="3564"/>
                    <a:pt x="2161" y="3585"/>
                    <a:pt x="2027" y="3590"/>
                  </a:cubicBezTo>
                  <a:moveTo>
                    <a:pt x="3519" y="2422"/>
                  </a:moveTo>
                  <a:cubicBezTo>
                    <a:pt x="3333" y="2532"/>
                    <a:pt x="3089" y="2619"/>
                    <a:pt x="2810" y="2677"/>
                  </a:cubicBezTo>
                  <a:cubicBezTo>
                    <a:pt x="2843" y="2474"/>
                    <a:pt x="2862" y="2258"/>
                    <a:pt x="2865" y="2037"/>
                  </a:cubicBezTo>
                  <a:lnTo>
                    <a:pt x="3580" y="2037"/>
                  </a:lnTo>
                  <a:cubicBezTo>
                    <a:pt x="3575" y="2170"/>
                    <a:pt x="3554" y="2299"/>
                    <a:pt x="3519" y="2422"/>
                  </a:cubicBezTo>
                  <a:moveTo>
                    <a:pt x="3580" y="1922"/>
                  </a:moveTo>
                  <a:lnTo>
                    <a:pt x="2865" y="1922"/>
                  </a:lnTo>
                  <a:cubicBezTo>
                    <a:pt x="2862" y="1702"/>
                    <a:pt x="2844" y="1486"/>
                    <a:pt x="2811" y="1283"/>
                  </a:cubicBezTo>
                  <a:cubicBezTo>
                    <a:pt x="3090" y="1341"/>
                    <a:pt x="3335" y="1428"/>
                    <a:pt x="3519" y="1536"/>
                  </a:cubicBezTo>
                  <a:cubicBezTo>
                    <a:pt x="3555" y="1661"/>
                    <a:pt x="3575" y="1791"/>
                    <a:pt x="3580" y="1922"/>
                  </a:cubicBezTo>
                  <a:moveTo>
                    <a:pt x="2512" y="959"/>
                  </a:moveTo>
                  <a:lnTo>
                    <a:pt x="2624" y="959"/>
                  </a:lnTo>
                  <a:cubicBezTo>
                    <a:pt x="2639" y="1016"/>
                    <a:pt x="2654" y="1077"/>
                    <a:pt x="2667" y="1138"/>
                  </a:cubicBezTo>
                  <a:cubicBezTo>
                    <a:pt x="2621" y="1131"/>
                    <a:pt x="2575" y="1124"/>
                    <a:pt x="2529" y="1119"/>
                  </a:cubicBezTo>
                  <a:cubicBezTo>
                    <a:pt x="2497" y="1114"/>
                    <a:pt x="2468" y="1137"/>
                    <a:pt x="2464" y="1169"/>
                  </a:cubicBezTo>
                  <a:cubicBezTo>
                    <a:pt x="2460" y="1200"/>
                    <a:pt x="2483" y="1229"/>
                    <a:pt x="2514" y="1233"/>
                  </a:cubicBezTo>
                  <a:cubicBezTo>
                    <a:pt x="2574" y="1241"/>
                    <a:pt x="2632" y="1250"/>
                    <a:pt x="2690" y="1259"/>
                  </a:cubicBezTo>
                  <a:cubicBezTo>
                    <a:pt x="2726" y="1469"/>
                    <a:pt x="2746" y="1693"/>
                    <a:pt x="2749" y="1922"/>
                  </a:cubicBezTo>
                  <a:lnTo>
                    <a:pt x="2027" y="1922"/>
                  </a:lnTo>
                  <a:lnTo>
                    <a:pt x="2027" y="1200"/>
                  </a:lnTo>
                  <a:cubicBezTo>
                    <a:pt x="2109" y="1201"/>
                    <a:pt x="2191" y="1204"/>
                    <a:pt x="2272" y="1210"/>
                  </a:cubicBezTo>
                  <a:cubicBezTo>
                    <a:pt x="2303" y="1212"/>
                    <a:pt x="2331" y="1188"/>
                    <a:pt x="2333" y="1156"/>
                  </a:cubicBezTo>
                  <a:cubicBezTo>
                    <a:pt x="2335" y="1124"/>
                    <a:pt x="2311" y="1097"/>
                    <a:pt x="2279" y="1094"/>
                  </a:cubicBezTo>
                  <a:cubicBezTo>
                    <a:pt x="2196" y="1089"/>
                    <a:pt x="2112" y="1086"/>
                    <a:pt x="2027" y="1085"/>
                  </a:cubicBezTo>
                  <a:lnTo>
                    <a:pt x="2027" y="370"/>
                  </a:lnTo>
                  <a:cubicBezTo>
                    <a:pt x="2133" y="374"/>
                    <a:pt x="2238" y="388"/>
                    <a:pt x="2341" y="412"/>
                  </a:cubicBezTo>
                  <a:lnTo>
                    <a:pt x="2341" y="787"/>
                  </a:lnTo>
                  <a:cubicBezTo>
                    <a:pt x="2341" y="882"/>
                    <a:pt x="2418" y="959"/>
                    <a:pt x="2512" y="959"/>
                  </a:cubicBezTo>
                  <a:moveTo>
                    <a:pt x="3768" y="0"/>
                  </a:moveTo>
                  <a:lnTo>
                    <a:pt x="2512" y="0"/>
                  </a:lnTo>
                  <a:cubicBezTo>
                    <a:pt x="2418" y="0"/>
                    <a:pt x="2341" y="77"/>
                    <a:pt x="2341" y="171"/>
                  </a:cubicBezTo>
                  <a:lnTo>
                    <a:pt x="2341" y="294"/>
                  </a:lnTo>
                  <a:cubicBezTo>
                    <a:pt x="2219" y="267"/>
                    <a:pt x="2095" y="253"/>
                    <a:pt x="1970" y="253"/>
                  </a:cubicBezTo>
                  <a:cubicBezTo>
                    <a:pt x="1508" y="253"/>
                    <a:pt x="1075" y="433"/>
                    <a:pt x="748" y="759"/>
                  </a:cubicBezTo>
                  <a:cubicBezTo>
                    <a:pt x="422" y="1085"/>
                    <a:pt x="243" y="1518"/>
                    <a:pt x="243" y="1980"/>
                  </a:cubicBezTo>
                  <a:cubicBezTo>
                    <a:pt x="243" y="2348"/>
                    <a:pt x="361" y="2706"/>
                    <a:pt x="578" y="3001"/>
                  </a:cubicBezTo>
                  <a:lnTo>
                    <a:pt x="171" y="3001"/>
                  </a:lnTo>
                  <a:cubicBezTo>
                    <a:pt x="77" y="3001"/>
                    <a:pt x="0" y="3078"/>
                    <a:pt x="0" y="3173"/>
                  </a:cubicBezTo>
                  <a:lnTo>
                    <a:pt x="0" y="3789"/>
                  </a:lnTo>
                  <a:cubicBezTo>
                    <a:pt x="0" y="3883"/>
                    <a:pt x="77" y="3960"/>
                    <a:pt x="171" y="3960"/>
                  </a:cubicBezTo>
                  <a:lnTo>
                    <a:pt x="273" y="3960"/>
                  </a:lnTo>
                  <a:cubicBezTo>
                    <a:pt x="305" y="3960"/>
                    <a:pt x="331" y="3934"/>
                    <a:pt x="331" y="3902"/>
                  </a:cubicBezTo>
                  <a:cubicBezTo>
                    <a:pt x="331" y="3870"/>
                    <a:pt x="305" y="3844"/>
                    <a:pt x="273" y="3844"/>
                  </a:cubicBezTo>
                  <a:lnTo>
                    <a:pt x="171" y="3844"/>
                  </a:lnTo>
                  <a:cubicBezTo>
                    <a:pt x="141" y="3844"/>
                    <a:pt x="116" y="3819"/>
                    <a:pt x="116" y="3789"/>
                  </a:cubicBezTo>
                  <a:lnTo>
                    <a:pt x="116" y="3173"/>
                  </a:lnTo>
                  <a:cubicBezTo>
                    <a:pt x="116" y="3142"/>
                    <a:pt x="141" y="3117"/>
                    <a:pt x="171" y="3117"/>
                  </a:cubicBezTo>
                  <a:lnTo>
                    <a:pt x="778" y="3117"/>
                  </a:lnTo>
                  <a:cubicBezTo>
                    <a:pt x="793" y="3117"/>
                    <a:pt x="808" y="3111"/>
                    <a:pt x="819" y="3100"/>
                  </a:cubicBezTo>
                  <a:lnTo>
                    <a:pt x="883" y="3036"/>
                  </a:lnTo>
                  <a:lnTo>
                    <a:pt x="946" y="3100"/>
                  </a:lnTo>
                  <a:cubicBezTo>
                    <a:pt x="957" y="3111"/>
                    <a:pt x="972" y="3117"/>
                    <a:pt x="987" y="3117"/>
                  </a:cubicBezTo>
                  <a:lnTo>
                    <a:pt x="1427" y="3117"/>
                  </a:lnTo>
                  <a:cubicBezTo>
                    <a:pt x="1458" y="3117"/>
                    <a:pt x="1483" y="3142"/>
                    <a:pt x="1483" y="3173"/>
                  </a:cubicBezTo>
                  <a:lnTo>
                    <a:pt x="1483" y="3789"/>
                  </a:lnTo>
                  <a:cubicBezTo>
                    <a:pt x="1483" y="3819"/>
                    <a:pt x="1458" y="3844"/>
                    <a:pt x="1427" y="3844"/>
                  </a:cubicBezTo>
                  <a:lnTo>
                    <a:pt x="520" y="3844"/>
                  </a:lnTo>
                  <a:cubicBezTo>
                    <a:pt x="488" y="3844"/>
                    <a:pt x="462" y="3870"/>
                    <a:pt x="462" y="3902"/>
                  </a:cubicBezTo>
                  <a:cubicBezTo>
                    <a:pt x="462" y="3934"/>
                    <a:pt x="488" y="3960"/>
                    <a:pt x="520" y="3960"/>
                  </a:cubicBezTo>
                  <a:lnTo>
                    <a:pt x="1427" y="3960"/>
                  </a:lnTo>
                  <a:cubicBezTo>
                    <a:pt x="1522" y="3960"/>
                    <a:pt x="1599" y="3883"/>
                    <a:pt x="1599" y="3789"/>
                  </a:cubicBezTo>
                  <a:lnTo>
                    <a:pt x="1599" y="3666"/>
                  </a:lnTo>
                  <a:cubicBezTo>
                    <a:pt x="1720" y="3693"/>
                    <a:pt x="1845" y="3707"/>
                    <a:pt x="1970" y="3707"/>
                  </a:cubicBezTo>
                  <a:cubicBezTo>
                    <a:pt x="2431" y="3707"/>
                    <a:pt x="2865" y="3527"/>
                    <a:pt x="3191" y="3201"/>
                  </a:cubicBezTo>
                  <a:cubicBezTo>
                    <a:pt x="3517" y="2875"/>
                    <a:pt x="3697" y="2441"/>
                    <a:pt x="3697" y="1980"/>
                  </a:cubicBezTo>
                  <a:cubicBezTo>
                    <a:pt x="3697" y="1611"/>
                    <a:pt x="3578" y="1253"/>
                    <a:pt x="3362" y="959"/>
                  </a:cubicBezTo>
                  <a:lnTo>
                    <a:pt x="3768" y="959"/>
                  </a:lnTo>
                  <a:cubicBezTo>
                    <a:pt x="3862" y="959"/>
                    <a:pt x="3939" y="882"/>
                    <a:pt x="3939" y="787"/>
                  </a:cubicBezTo>
                  <a:lnTo>
                    <a:pt x="3939" y="171"/>
                  </a:lnTo>
                  <a:cubicBezTo>
                    <a:pt x="3939" y="77"/>
                    <a:pt x="3862" y="0"/>
                    <a:pt x="376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58" name="Google Shape;1058;p51"/>
            <p:cNvSpPr/>
            <p:nvPr/>
          </p:nvSpPr>
          <p:spPr>
            <a:xfrm>
              <a:off x="5645951" y="2124930"/>
              <a:ext cx="37545" cy="37544"/>
            </a:xfrm>
            <a:custGeom>
              <a:rect b="b" l="l" r="r" t="t"/>
              <a:pathLst>
                <a:path extrusionOk="0" h="328" w="328">
                  <a:moveTo>
                    <a:pt x="164" y="212"/>
                  </a:moveTo>
                  <a:cubicBezTo>
                    <a:pt x="137" y="212"/>
                    <a:pt x="116" y="191"/>
                    <a:pt x="116" y="164"/>
                  </a:cubicBezTo>
                  <a:cubicBezTo>
                    <a:pt x="116" y="138"/>
                    <a:pt x="137" y="116"/>
                    <a:pt x="164" y="116"/>
                  </a:cubicBezTo>
                  <a:cubicBezTo>
                    <a:pt x="191" y="116"/>
                    <a:pt x="212" y="138"/>
                    <a:pt x="212" y="164"/>
                  </a:cubicBezTo>
                  <a:cubicBezTo>
                    <a:pt x="212" y="191"/>
                    <a:pt x="191" y="212"/>
                    <a:pt x="164" y="212"/>
                  </a:cubicBezTo>
                  <a:moveTo>
                    <a:pt x="164" y="0"/>
                  </a:moveTo>
                  <a:cubicBezTo>
                    <a:pt x="74" y="0"/>
                    <a:pt x="0" y="74"/>
                    <a:pt x="0" y="164"/>
                  </a:cubicBezTo>
                  <a:cubicBezTo>
                    <a:pt x="0" y="254"/>
                    <a:pt x="74" y="328"/>
                    <a:pt x="164" y="328"/>
                  </a:cubicBezTo>
                  <a:cubicBezTo>
                    <a:pt x="254" y="328"/>
                    <a:pt x="328" y="254"/>
                    <a:pt x="328" y="164"/>
                  </a:cubicBezTo>
                  <a:cubicBezTo>
                    <a:pt x="328" y="74"/>
                    <a:pt x="254" y="0"/>
                    <a:pt x="16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59" name="Google Shape;1059;p51"/>
            <p:cNvSpPr/>
            <p:nvPr/>
          </p:nvSpPr>
          <p:spPr>
            <a:xfrm>
              <a:off x="5597190" y="2124930"/>
              <a:ext cx="37545" cy="37544"/>
            </a:xfrm>
            <a:custGeom>
              <a:rect b="b" l="l" r="r" t="t"/>
              <a:pathLst>
                <a:path extrusionOk="0" h="328" w="328">
                  <a:moveTo>
                    <a:pt x="164" y="212"/>
                  </a:moveTo>
                  <a:cubicBezTo>
                    <a:pt x="137" y="212"/>
                    <a:pt x="116" y="191"/>
                    <a:pt x="116" y="164"/>
                  </a:cubicBezTo>
                  <a:cubicBezTo>
                    <a:pt x="116" y="138"/>
                    <a:pt x="137" y="116"/>
                    <a:pt x="164" y="116"/>
                  </a:cubicBezTo>
                  <a:cubicBezTo>
                    <a:pt x="191" y="116"/>
                    <a:pt x="212" y="138"/>
                    <a:pt x="212" y="164"/>
                  </a:cubicBezTo>
                  <a:cubicBezTo>
                    <a:pt x="212" y="191"/>
                    <a:pt x="191" y="212"/>
                    <a:pt x="164" y="212"/>
                  </a:cubicBezTo>
                  <a:moveTo>
                    <a:pt x="164" y="0"/>
                  </a:moveTo>
                  <a:cubicBezTo>
                    <a:pt x="74" y="0"/>
                    <a:pt x="0" y="74"/>
                    <a:pt x="0" y="164"/>
                  </a:cubicBezTo>
                  <a:cubicBezTo>
                    <a:pt x="0" y="254"/>
                    <a:pt x="74" y="328"/>
                    <a:pt x="164" y="328"/>
                  </a:cubicBezTo>
                  <a:cubicBezTo>
                    <a:pt x="254" y="328"/>
                    <a:pt x="328" y="254"/>
                    <a:pt x="328" y="164"/>
                  </a:cubicBezTo>
                  <a:cubicBezTo>
                    <a:pt x="328" y="74"/>
                    <a:pt x="254" y="0"/>
                    <a:pt x="16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0" name="Google Shape;1060;p51"/>
            <p:cNvSpPr/>
            <p:nvPr/>
          </p:nvSpPr>
          <p:spPr>
            <a:xfrm>
              <a:off x="5694713" y="2124930"/>
              <a:ext cx="37545" cy="37544"/>
            </a:xfrm>
            <a:custGeom>
              <a:rect b="b" l="l" r="r" t="t"/>
              <a:pathLst>
                <a:path extrusionOk="0" h="328" w="328">
                  <a:moveTo>
                    <a:pt x="164" y="212"/>
                  </a:moveTo>
                  <a:cubicBezTo>
                    <a:pt x="137" y="212"/>
                    <a:pt x="116" y="191"/>
                    <a:pt x="116" y="164"/>
                  </a:cubicBezTo>
                  <a:cubicBezTo>
                    <a:pt x="116" y="138"/>
                    <a:pt x="137" y="116"/>
                    <a:pt x="164" y="116"/>
                  </a:cubicBezTo>
                  <a:cubicBezTo>
                    <a:pt x="191" y="116"/>
                    <a:pt x="212" y="138"/>
                    <a:pt x="212" y="164"/>
                  </a:cubicBezTo>
                  <a:cubicBezTo>
                    <a:pt x="212" y="191"/>
                    <a:pt x="191" y="212"/>
                    <a:pt x="164" y="212"/>
                  </a:cubicBezTo>
                  <a:moveTo>
                    <a:pt x="164" y="0"/>
                  </a:moveTo>
                  <a:cubicBezTo>
                    <a:pt x="74" y="0"/>
                    <a:pt x="0" y="74"/>
                    <a:pt x="0" y="164"/>
                  </a:cubicBezTo>
                  <a:cubicBezTo>
                    <a:pt x="0" y="254"/>
                    <a:pt x="74" y="328"/>
                    <a:pt x="164" y="328"/>
                  </a:cubicBezTo>
                  <a:cubicBezTo>
                    <a:pt x="254" y="328"/>
                    <a:pt x="328" y="254"/>
                    <a:pt x="328" y="164"/>
                  </a:cubicBezTo>
                  <a:cubicBezTo>
                    <a:pt x="328" y="74"/>
                    <a:pt x="254" y="0"/>
                    <a:pt x="16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1" name="Google Shape;1061;p51"/>
            <p:cNvSpPr/>
            <p:nvPr/>
          </p:nvSpPr>
          <p:spPr>
            <a:xfrm>
              <a:off x="5378107" y="2468434"/>
              <a:ext cx="37430" cy="37429"/>
            </a:xfrm>
            <a:custGeom>
              <a:rect b="b" l="l" r="r" t="t"/>
              <a:pathLst>
                <a:path extrusionOk="0" h="327" w="327">
                  <a:moveTo>
                    <a:pt x="115" y="164"/>
                  </a:moveTo>
                  <a:cubicBezTo>
                    <a:pt x="115" y="137"/>
                    <a:pt x="137" y="115"/>
                    <a:pt x="163" y="115"/>
                  </a:cubicBezTo>
                  <a:cubicBezTo>
                    <a:pt x="190" y="115"/>
                    <a:pt x="212" y="137"/>
                    <a:pt x="212" y="164"/>
                  </a:cubicBezTo>
                  <a:cubicBezTo>
                    <a:pt x="212" y="190"/>
                    <a:pt x="190" y="212"/>
                    <a:pt x="163" y="212"/>
                  </a:cubicBezTo>
                  <a:cubicBezTo>
                    <a:pt x="137" y="212"/>
                    <a:pt x="115" y="190"/>
                    <a:pt x="115" y="164"/>
                  </a:cubicBezTo>
                  <a:moveTo>
                    <a:pt x="327" y="164"/>
                  </a:moveTo>
                  <a:cubicBezTo>
                    <a:pt x="327" y="73"/>
                    <a:pt x="254" y="0"/>
                    <a:pt x="163" y="0"/>
                  </a:cubicBezTo>
                  <a:cubicBezTo>
                    <a:pt x="73" y="0"/>
                    <a:pt x="0" y="73"/>
                    <a:pt x="0" y="164"/>
                  </a:cubicBezTo>
                  <a:cubicBezTo>
                    <a:pt x="0" y="254"/>
                    <a:pt x="73" y="327"/>
                    <a:pt x="163" y="327"/>
                  </a:cubicBezTo>
                  <a:cubicBezTo>
                    <a:pt x="254" y="327"/>
                    <a:pt x="327" y="254"/>
                    <a:pt x="327" y="16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2" name="Google Shape;1062;p51"/>
            <p:cNvSpPr/>
            <p:nvPr/>
          </p:nvSpPr>
          <p:spPr>
            <a:xfrm>
              <a:off x="5426868" y="2468434"/>
              <a:ext cx="37430" cy="37429"/>
            </a:xfrm>
            <a:custGeom>
              <a:rect b="b" l="l" r="r" t="t"/>
              <a:pathLst>
                <a:path extrusionOk="0" h="327" w="327">
                  <a:moveTo>
                    <a:pt x="115" y="164"/>
                  </a:moveTo>
                  <a:cubicBezTo>
                    <a:pt x="115" y="137"/>
                    <a:pt x="137" y="115"/>
                    <a:pt x="163" y="115"/>
                  </a:cubicBezTo>
                  <a:cubicBezTo>
                    <a:pt x="190" y="115"/>
                    <a:pt x="212" y="137"/>
                    <a:pt x="212" y="164"/>
                  </a:cubicBezTo>
                  <a:cubicBezTo>
                    <a:pt x="212" y="190"/>
                    <a:pt x="190" y="212"/>
                    <a:pt x="163" y="212"/>
                  </a:cubicBezTo>
                  <a:cubicBezTo>
                    <a:pt x="137" y="212"/>
                    <a:pt x="115" y="190"/>
                    <a:pt x="115" y="164"/>
                  </a:cubicBezTo>
                  <a:moveTo>
                    <a:pt x="327" y="164"/>
                  </a:moveTo>
                  <a:cubicBezTo>
                    <a:pt x="327" y="73"/>
                    <a:pt x="254" y="0"/>
                    <a:pt x="163" y="0"/>
                  </a:cubicBezTo>
                  <a:cubicBezTo>
                    <a:pt x="73" y="0"/>
                    <a:pt x="0" y="73"/>
                    <a:pt x="0" y="164"/>
                  </a:cubicBezTo>
                  <a:cubicBezTo>
                    <a:pt x="0" y="254"/>
                    <a:pt x="73" y="327"/>
                    <a:pt x="163" y="327"/>
                  </a:cubicBezTo>
                  <a:cubicBezTo>
                    <a:pt x="254" y="327"/>
                    <a:pt x="327" y="254"/>
                    <a:pt x="327" y="16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3" name="Google Shape;1063;p51"/>
            <p:cNvSpPr/>
            <p:nvPr/>
          </p:nvSpPr>
          <p:spPr>
            <a:xfrm>
              <a:off x="5329345" y="2468434"/>
              <a:ext cx="37430" cy="37429"/>
            </a:xfrm>
            <a:custGeom>
              <a:rect b="b" l="l" r="r" t="t"/>
              <a:pathLst>
                <a:path extrusionOk="0" h="327" w="327">
                  <a:moveTo>
                    <a:pt x="163" y="212"/>
                  </a:moveTo>
                  <a:cubicBezTo>
                    <a:pt x="137" y="212"/>
                    <a:pt x="115" y="190"/>
                    <a:pt x="115" y="164"/>
                  </a:cubicBezTo>
                  <a:cubicBezTo>
                    <a:pt x="115" y="137"/>
                    <a:pt x="137" y="115"/>
                    <a:pt x="163" y="115"/>
                  </a:cubicBezTo>
                  <a:cubicBezTo>
                    <a:pt x="190" y="115"/>
                    <a:pt x="212" y="137"/>
                    <a:pt x="212" y="164"/>
                  </a:cubicBezTo>
                  <a:cubicBezTo>
                    <a:pt x="212" y="190"/>
                    <a:pt x="190" y="212"/>
                    <a:pt x="163" y="212"/>
                  </a:cubicBezTo>
                  <a:moveTo>
                    <a:pt x="327" y="164"/>
                  </a:moveTo>
                  <a:cubicBezTo>
                    <a:pt x="327" y="73"/>
                    <a:pt x="254" y="0"/>
                    <a:pt x="163" y="0"/>
                  </a:cubicBezTo>
                  <a:cubicBezTo>
                    <a:pt x="73" y="0"/>
                    <a:pt x="0" y="73"/>
                    <a:pt x="0" y="164"/>
                  </a:cubicBezTo>
                  <a:cubicBezTo>
                    <a:pt x="0" y="254"/>
                    <a:pt x="73" y="327"/>
                    <a:pt x="163" y="327"/>
                  </a:cubicBezTo>
                  <a:cubicBezTo>
                    <a:pt x="254" y="327"/>
                    <a:pt x="327" y="254"/>
                    <a:pt x="327" y="16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64" name="Google Shape;1064;p51"/>
          <p:cNvGrpSpPr/>
          <p:nvPr/>
        </p:nvGrpSpPr>
        <p:grpSpPr>
          <a:xfrm>
            <a:off x="5943328" y="2198530"/>
            <a:ext cx="453277" cy="233733"/>
            <a:chOff x="5943328" y="2198530"/>
            <a:chExt cx="453277" cy="233733"/>
          </a:xfrm>
        </p:grpSpPr>
        <p:sp>
          <p:nvSpPr>
            <p:cNvPr id="1065" name="Google Shape;1065;p51"/>
            <p:cNvSpPr/>
            <p:nvPr/>
          </p:nvSpPr>
          <p:spPr>
            <a:xfrm>
              <a:off x="6099799" y="2198530"/>
              <a:ext cx="140334" cy="140217"/>
            </a:xfrm>
            <a:custGeom>
              <a:rect b="b" l="l" r="r" t="t"/>
              <a:pathLst>
                <a:path extrusionOk="0" h="1225" w="1226">
                  <a:moveTo>
                    <a:pt x="1045" y="258"/>
                  </a:moveTo>
                  <a:cubicBezTo>
                    <a:pt x="1018" y="276"/>
                    <a:pt x="1010" y="312"/>
                    <a:pt x="1028" y="339"/>
                  </a:cubicBezTo>
                  <a:cubicBezTo>
                    <a:pt x="1082" y="420"/>
                    <a:pt x="1110" y="515"/>
                    <a:pt x="1110" y="612"/>
                  </a:cubicBezTo>
                  <a:cubicBezTo>
                    <a:pt x="1110" y="886"/>
                    <a:pt x="887" y="1109"/>
                    <a:pt x="613" y="1109"/>
                  </a:cubicBezTo>
                  <a:cubicBezTo>
                    <a:pt x="339" y="1109"/>
                    <a:pt x="116" y="886"/>
                    <a:pt x="116" y="612"/>
                  </a:cubicBezTo>
                  <a:cubicBezTo>
                    <a:pt x="116" y="338"/>
                    <a:pt x="339" y="115"/>
                    <a:pt x="613" y="115"/>
                  </a:cubicBezTo>
                  <a:cubicBezTo>
                    <a:pt x="703" y="115"/>
                    <a:pt x="791" y="140"/>
                    <a:pt x="868" y="186"/>
                  </a:cubicBezTo>
                  <a:cubicBezTo>
                    <a:pt x="895" y="202"/>
                    <a:pt x="931" y="193"/>
                    <a:pt x="948" y="166"/>
                  </a:cubicBezTo>
                  <a:cubicBezTo>
                    <a:pt x="964" y="138"/>
                    <a:pt x="955" y="102"/>
                    <a:pt x="928" y="86"/>
                  </a:cubicBezTo>
                  <a:cubicBezTo>
                    <a:pt x="833" y="30"/>
                    <a:pt x="724" y="0"/>
                    <a:pt x="613" y="0"/>
                  </a:cubicBezTo>
                  <a:cubicBezTo>
                    <a:pt x="275" y="0"/>
                    <a:pt x="0" y="274"/>
                    <a:pt x="0" y="612"/>
                  </a:cubicBezTo>
                  <a:cubicBezTo>
                    <a:pt x="0" y="950"/>
                    <a:pt x="275" y="1225"/>
                    <a:pt x="613" y="1225"/>
                  </a:cubicBezTo>
                  <a:cubicBezTo>
                    <a:pt x="951" y="1225"/>
                    <a:pt x="1226" y="950"/>
                    <a:pt x="1226" y="612"/>
                  </a:cubicBezTo>
                  <a:cubicBezTo>
                    <a:pt x="1226" y="492"/>
                    <a:pt x="1191" y="375"/>
                    <a:pt x="1125" y="275"/>
                  </a:cubicBezTo>
                  <a:cubicBezTo>
                    <a:pt x="1107" y="248"/>
                    <a:pt x="1071" y="241"/>
                    <a:pt x="1045" y="2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6" name="Google Shape;1066;p51"/>
            <p:cNvSpPr/>
            <p:nvPr/>
          </p:nvSpPr>
          <p:spPr>
            <a:xfrm>
              <a:off x="6131277" y="2281745"/>
              <a:ext cx="79210" cy="13278"/>
            </a:xfrm>
            <a:custGeom>
              <a:rect b="b" l="l" r="r" t="t"/>
              <a:pathLst>
                <a:path extrusionOk="0" h="116" w="692">
                  <a:moveTo>
                    <a:pt x="0" y="58"/>
                  </a:moveTo>
                  <a:cubicBezTo>
                    <a:pt x="0" y="90"/>
                    <a:pt x="26" y="116"/>
                    <a:pt x="59" y="116"/>
                  </a:cubicBezTo>
                  <a:lnTo>
                    <a:pt x="634" y="116"/>
                  </a:lnTo>
                  <a:cubicBezTo>
                    <a:pt x="666" y="116"/>
                    <a:pt x="692" y="90"/>
                    <a:pt x="692" y="58"/>
                  </a:cubicBezTo>
                  <a:cubicBezTo>
                    <a:pt x="692" y="26"/>
                    <a:pt x="666" y="0"/>
                    <a:pt x="634" y="0"/>
                  </a:cubicBezTo>
                  <a:lnTo>
                    <a:pt x="59" y="0"/>
                  </a:lnTo>
                  <a:cubicBezTo>
                    <a:pt x="26" y="0"/>
                    <a:pt x="0" y="26"/>
                    <a:pt x="0" y="58"/>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7" name="Google Shape;1067;p51"/>
            <p:cNvSpPr/>
            <p:nvPr/>
          </p:nvSpPr>
          <p:spPr>
            <a:xfrm>
              <a:off x="6140319" y="2239164"/>
              <a:ext cx="13278" cy="21748"/>
            </a:xfrm>
            <a:custGeom>
              <a:rect b="b" l="l" r="r" t="t"/>
              <a:pathLst>
                <a:path extrusionOk="0" h="190" w="116">
                  <a:moveTo>
                    <a:pt x="116" y="132"/>
                  </a:moveTo>
                  <a:lnTo>
                    <a:pt x="116" y="58"/>
                  </a:lnTo>
                  <a:cubicBezTo>
                    <a:pt x="116" y="26"/>
                    <a:pt x="90" y="0"/>
                    <a:pt x="58" y="0"/>
                  </a:cubicBezTo>
                  <a:cubicBezTo>
                    <a:pt x="26" y="0"/>
                    <a:pt x="0" y="26"/>
                    <a:pt x="0" y="58"/>
                  </a:cubicBezTo>
                  <a:lnTo>
                    <a:pt x="0" y="132"/>
                  </a:lnTo>
                  <a:cubicBezTo>
                    <a:pt x="0" y="164"/>
                    <a:pt x="26" y="190"/>
                    <a:pt x="58" y="190"/>
                  </a:cubicBezTo>
                  <a:cubicBezTo>
                    <a:pt x="90" y="190"/>
                    <a:pt x="116" y="164"/>
                    <a:pt x="116" y="132"/>
                  </a:cubicBezTo>
                  <a:close/>
                </a:path>
              </a:pathLst>
            </a:custGeom>
            <a:solidFill>
              <a:schemeClr val="dk2"/>
            </a:solidFill>
            <a:ln>
              <a:noFill/>
            </a:ln>
          </p:spPr>
          <p:txBody>
            <a:bodyPr anchorCtr="1" anchor="ctr" bIns="23400" lIns="90000" spcFirstLastPara="1" rIns="90000" wrap="square" tIns="234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8" name="Google Shape;1068;p51"/>
            <p:cNvSpPr/>
            <p:nvPr/>
          </p:nvSpPr>
          <p:spPr>
            <a:xfrm>
              <a:off x="6186334" y="2239164"/>
              <a:ext cx="13278" cy="21748"/>
            </a:xfrm>
            <a:custGeom>
              <a:rect b="b" l="l" r="r" t="t"/>
              <a:pathLst>
                <a:path extrusionOk="0" h="190" w="116">
                  <a:moveTo>
                    <a:pt x="116" y="132"/>
                  </a:moveTo>
                  <a:lnTo>
                    <a:pt x="116" y="58"/>
                  </a:lnTo>
                  <a:cubicBezTo>
                    <a:pt x="116" y="26"/>
                    <a:pt x="90" y="0"/>
                    <a:pt x="58" y="0"/>
                  </a:cubicBezTo>
                  <a:cubicBezTo>
                    <a:pt x="26" y="0"/>
                    <a:pt x="0" y="26"/>
                    <a:pt x="0" y="58"/>
                  </a:cubicBezTo>
                  <a:lnTo>
                    <a:pt x="0" y="132"/>
                  </a:lnTo>
                  <a:cubicBezTo>
                    <a:pt x="0" y="164"/>
                    <a:pt x="26" y="190"/>
                    <a:pt x="58" y="190"/>
                  </a:cubicBezTo>
                  <a:cubicBezTo>
                    <a:pt x="90" y="190"/>
                    <a:pt x="116" y="164"/>
                    <a:pt x="116" y="132"/>
                  </a:cubicBezTo>
                  <a:close/>
                </a:path>
              </a:pathLst>
            </a:custGeom>
            <a:solidFill>
              <a:schemeClr val="dk2"/>
            </a:solidFill>
            <a:ln>
              <a:noFill/>
            </a:ln>
          </p:spPr>
          <p:txBody>
            <a:bodyPr anchorCtr="1" anchor="ctr" bIns="23400" lIns="90000" spcFirstLastPara="1" rIns="90000" wrap="square" tIns="234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69" name="Google Shape;1069;p51"/>
            <p:cNvSpPr/>
            <p:nvPr/>
          </p:nvSpPr>
          <p:spPr>
            <a:xfrm>
              <a:off x="5943328" y="2198530"/>
              <a:ext cx="140334" cy="140217"/>
            </a:xfrm>
            <a:custGeom>
              <a:rect b="b" l="l" r="r" t="t"/>
              <a:pathLst>
                <a:path extrusionOk="0" h="1225" w="1226">
                  <a:moveTo>
                    <a:pt x="613" y="0"/>
                  </a:moveTo>
                  <a:cubicBezTo>
                    <a:pt x="275" y="0"/>
                    <a:pt x="0" y="274"/>
                    <a:pt x="0" y="612"/>
                  </a:cubicBezTo>
                  <a:cubicBezTo>
                    <a:pt x="0" y="743"/>
                    <a:pt x="40" y="868"/>
                    <a:pt x="117" y="973"/>
                  </a:cubicBezTo>
                  <a:cubicBezTo>
                    <a:pt x="136" y="999"/>
                    <a:pt x="172" y="1005"/>
                    <a:pt x="198" y="986"/>
                  </a:cubicBezTo>
                  <a:cubicBezTo>
                    <a:pt x="224" y="967"/>
                    <a:pt x="230" y="931"/>
                    <a:pt x="211" y="905"/>
                  </a:cubicBezTo>
                  <a:cubicBezTo>
                    <a:pt x="149" y="819"/>
                    <a:pt x="116" y="718"/>
                    <a:pt x="116" y="612"/>
                  </a:cubicBezTo>
                  <a:cubicBezTo>
                    <a:pt x="116" y="338"/>
                    <a:pt x="339" y="115"/>
                    <a:pt x="613" y="115"/>
                  </a:cubicBezTo>
                  <a:cubicBezTo>
                    <a:pt x="887" y="115"/>
                    <a:pt x="1110" y="338"/>
                    <a:pt x="1110" y="612"/>
                  </a:cubicBezTo>
                  <a:cubicBezTo>
                    <a:pt x="1110" y="886"/>
                    <a:pt x="887" y="1109"/>
                    <a:pt x="613" y="1109"/>
                  </a:cubicBezTo>
                  <a:cubicBezTo>
                    <a:pt x="531" y="1109"/>
                    <a:pt x="450" y="1089"/>
                    <a:pt x="379" y="1051"/>
                  </a:cubicBezTo>
                  <a:cubicBezTo>
                    <a:pt x="350" y="1035"/>
                    <a:pt x="315" y="1046"/>
                    <a:pt x="300" y="1074"/>
                  </a:cubicBezTo>
                  <a:cubicBezTo>
                    <a:pt x="285" y="1103"/>
                    <a:pt x="296" y="1138"/>
                    <a:pt x="324" y="1153"/>
                  </a:cubicBezTo>
                  <a:cubicBezTo>
                    <a:pt x="412" y="1200"/>
                    <a:pt x="512" y="1225"/>
                    <a:pt x="613" y="1225"/>
                  </a:cubicBezTo>
                  <a:cubicBezTo>
                    <a:pt x="951" y="1225"/>
                    <a:pt x="1226" y="950"/>
                    <a:pt x="1226" y="612"/>
                  </a:cubicBezTo>
                  <a:cubicBezTo>
                    <a:pt x="1226" y="274"/>
                    <a:pt x="951" y="0"/>
                    <a:pt x="61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70" name="Google Shape;1070;p51"/>
            <p:cNvSpPr/>
            <p:nvPr/>
          </p:nvSpPr>
          <p:spPr>
            <a:xfrm>
              <a:off x="5974805" y="2268696"/>
              <a:ext cx="79210" cy="26326"/>
            </a:xfrm>
            <a:custGeom>
              <a:rect b="b" l="l" r="r" t="t"/>
              <a:pathLst>
                <a:path extrusionOk="0" h="230" w="692">
                  <a:moveTo>
                    <a:pt x="95" y="217"/>
                  </a:moveTo>
                  <a:cubicBezTo>
                    <a:pt x="266" y="80"/>
                    <a:pt x="426" y="80"/>
                    <a:pt x="598" y="217"/>
                  </a:cubicBezTo>
                  <a:cubicBezTo>
                    <a:pt x="608" y="226"/>
                    <a:pt x="621" y="230"/>
                    <a:pt x="634" y="230"/>
                  </a:cubicBezTo>
                  <a:cubicBezTo>
                    <a:pt x="651" y="230"/>
                    <a:pt x="668" y="223"/>
                    <a:pt x="679" y="208"/>
                  </a:cubicBezTo>
                  <a:cubicBezTo>
                    <a:pt x="699" y="183"/>
                    <a:pt x="695" y="147"/>
                    <a:pt x="670" y="127"/>
                  </a:cubicBezTo>
                  <a:cubicBezTo>
                    <a:pt x="458" y="-43"/>
                    <a:pt x="234" y="-43"/>
                    <a:pt x="22" y="127"/>
                  </a:cubicBezTo>
                  <a:cubicBezTo>
                    <a:pt x="-3" y="147"/>
                    <a:pt x="-7" y="183"/>
                    <a:pt x="13" y="208"/>
                  </a:cubicBezTo>
                  <a:cubicBezTo>
                    <a:pt x="33" y="233"/>
                    <a:pt x="70" y="237"/>
                    <a:pt x="95" y="217"/>
                  </a:cubicBezTo>
                  <a:close/>
                </a:path>
              </a:pathLst>
            </a:custGeom>
            <a:solidFill>
              <a:schemeClr val="dk2"/>
            </a:solidFill>
            <a:ln>
              <a:noFill/>
            </a:ln>
          </p:spPr>
          <p:txBody>
            <a:bodyPr anchorCtr="1" anchor="ctr" bIns="37800" lIns="90000" spcFirstLastPara="1" rIns="90000" wrap="square" tIns="378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71" name="Google Shape;1071;p51"/>
            <p:cNvSpPr/>
            <p:nvPr/>
          </p:nvSpPr>
          <p:spPr>
            <a:xfrm>
              <a:off x="5983848" y="2239164"/>
              <a:ext cx="13278" cy="21748"/>
            </a:xfrm>
            <a:custGeom>
              <a:rect b="b" l="l" r="r" t="t"/>
              <a:pathLst>
                <a:path extrusionOk="0" h="190" w="116">
                  <a:moveTo>
                    <a:pt x="116" y="132"/>
                  </a:moveTo>
                  <a:lnTo>
                    <a:pt x="116" y="58"/>
                  </a:lnTo>
                  <a:cubicBezTo>
                    <a:pt x="116" y="26"/>
                    <a:pt x="90" y="0"/>
                    <a:pt x="58" y="0"/>
                  </a:cubicBezTo>
                  <a:cubicBezTo>
                    <a:pt x="26" y="0"/>
                    <a:pt x="0" y="26"/>
                    <a:pt x="0" y="58"/>
                  </a:cubicBezTo>
                  <a:lnTo>
                    <a:pt x="0" y="132"/>
                  </a:lnTo>
                  <a:cubicBezTo>
                    <a:pt x="0" y="164"/>
                    <a:pt x="26" y="190"/>
                    <a:pt x="58" y="190"/>
                  </a:cubicBezTo>
                  <a:cubicBezTo>
                    <a:pt x="90" y="190"/>
                    <a:pt x="116" y="164"/>
                    <a:pt x="116" y="132"/>
                  </a:cubicBezTo>
                  <a:close/>
                </a:path>
              </a:pathLst>
            </a:custGeom>
            <a:solidFill>
              <a:schemeClr val="dk2"/>
            </a:solidFill>
            <a:ln>
              <a:noFill/>
            </a:ln>
          </p:spPr>
          <p:txBody>
            <a:bodyPr anchorCtr="1" anchor="ctr" bIns="23400" lIns="90000" spcFirstLastPara="1" rIns="90000" wrap="square" tIns="234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72" name="Google Shape;1072;p51"/>
            <p:cNvSpPr/>
            <p:nvPr/>
          </p:nvSpPr>
          <p:spPr>
            <a:xfrm>
              <a:off x="6029862" y="2239164"/>
              <a:ext cx="13278" cy="21748"/>
            </a:xfrm>
            <a:custGeom>
              <a:rect b="b" l="l" r="r" t="t"/>
              <a:pathLst>
                <a:path extrusionOk="0" h="190" w="116">
                  <a:moveTo>
                    <a:pt x="116" y="132"/>
                  </a:moveTo>
                  <a:lnTo>
                    <a:pt x="116" y="58"/>
                  </a:lnTo>
                  <a:cubicBezTo>
                    <a:pt x="116" y="26"/>
                    <a:pt x="90" y="0"/>
                    <a:pt x="58" y="0"/>
                  </a:cubicBezTo>
                  <a:cubicBezTo>
                    <a:pt x="26" y="0"/>
                    <a:pt x="0" y="26"/>
                    <a:pt x="0" y="58"/>
                  </a:cubicBezTo>
                  <a:lnTo>
                    <a:pt x="0" y="132"/>
                  </a:lnTo>
                  <a:cubicBezTo>
                    <a:pt x="0" y="164"/>
                    <a:pt x="26" y="190"/>
                    <a:pt x="58" y="190"/>
                  </a:cubicBezTo>
                  <a:cubicBezTo>
                    <a:pt x="90" y="190"/>
                    <a:pt x="116" y="164"/>
                    <a:pt x="116" y="132"/>
                  </a:cubicBezTo>
                  <a:close/>
                </a:path>
              </a:pathLst>
            </a:custGeom>
            <a:solidFill>
              <a:schemeClr val="dk2"/>
            </a:solidFill>
            <a:ln>
              <a:noFill/>
            </a:ln>
          </p:spPr>
          <p:txBody>
            <a:bodyPr anchorCtr="1" anchor="ctr" bIns="23400" lIns="90000" spcFirstLastPara="1" rIns="90000" wrap="square" tIns="234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73" name="Google Shape;1073;p51"/>
            <p:cNvSpPr/>
            <p:nvPr/>
          </p:nvSpPr>
          <p:spPr>
            <a:xfrm>
              <a:off x="6256271" y="2198530"/>
              <a:ext cx="140334" cy="140217"/>
            </a:xfrm>
            <a:custGeom>
              <a:rect b="b" l="l" r="r" t="t"/>
              <a:pathLst>
                <a:path extrusionOk="0" h="1225" w="1226">
                  <a:moveTo>
                    <a:pt x="613" y="1109"/>
                  </a:moveTo>
                  <a:cubicBezTo>
                    <a:pt x="339" y="1109"/>
                    <a:pt x="116" y="886"/>
                    <a:pt x="116" y="612"/>
                  </a:cubicBezTo>
                  <a:cubicBezTo>
                    <a:pt x="116" y="338"/>
                    <a:pt x="339" y="115"/>
                    <a:pt x="613" y="115"/>
                  </a:cubicBezTo>
                  <a:cubicBezTo>
                    <a:pt x="887" y="115"/>
                    <a:pt x="1110" y="338"/>
                    <a:pt x="1110" y="612"/>
                  </a:cubicBezTo>
                  <a:cubicBezTo>
                    <a:pt x="1110" y="886"/>
                    <a:pt x="887" y="1109"/>
                    <a:pt x="613" y="1109"/>
                  </a:cubicBezTo>
                  <a:moveTo>
                    <a:pt x="613" y="0"/>
                  </a:moveTo>
                  <a:cubicBezTo>
                    <a:pt x="275" y="0"/>
                    <a:pt x="0" y="274"/>
                    <a:pt x="0" y="612"/>
                  </a:cubicBezTo>
                  <a:cubicBezTo>
                    <a:pt x="0" y="950"/>
                    <a:pt x="275" y="1225"/>
                    <a:pt x="613" y="1225"/>
                  </a:cubicBezTo>
                  <a:cubicBezTo>
                    <a:pt x="951" y="1225"/>
                    <a:pt x="1226" y="950"/>
                    <a:pt x="1226" y="612"/>
                  </a:cubicBezTo>
                  <a:cubicBezTo>
                    <a:pt x="1226" y="274"/>
                    <a:pt x="951" y="0"/>
                    <a:pt x="61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74" name="Google Shape;1074;p51"/>
            <p:cNvSpPr/>
            <p:nvPr/>
          </p:nvSpPr>
          <p:spPr>
            <a:xfrm>
              <a:off x="6285917" y="2281859"/>
              <a:ext cx="79210" cy="26326"/>
            </a:xfrm>
            <a:custGeom>
              <a:rect b="b" l="l" r="r" t="t"/>
              <a:pathLst>
                <a:path extrusionOk="0" h="230" w="692">
                  <a:moveTo>
                    <a:pt x="597" y="12"/>
                  </a:moveTo>
                  <a:cubicBezTo>
                    <a:pt x="426" y="149"/>
                    <a:pt x="266" y="149"/>
                    <a:pt x="94" y="12"/>
                  </a:cubicBezTo>
                  <a:cubicBezTo>
                    <a:pt x="69" y="-8"/>
                    <a:pt x="33" y="-4"/>
                    <a:pt x="13" y="21"/>
                  </a:cubicBezTo>
                  <a:cubicBezTo>
                    <a:pt x="-7" y="46"/>
                    <a:pt x="-3" y="82"/>
                    <a:pt x="22" y="102"/>
                  </a:cubicBezTo>
                  <a:cubicBezTo>
                    <a:pt x="128" y="187"/>
                    <a:pt x="237" y="230"/>
                    <a:pt x="346" y="230"/>
                  </a:cubicBezTo>
                  <a:cubicBezTo>
                    <a:pt x="455" y="230"/>
                    <a:pt x="564" y="187"/>
                    <a:pt x="670" y="102"/>
                  </a:cubicBezTo>
                  <a:cubicBezTo>
                    <a:pt x="695" y="82"/>
                    <a:pt x="699" y="46"/>
                    <a:pt x="679" y="21"/>
                  </a:cubicBezTo>
                  <a:cubicBezTo>
                    <a:pt x="659" y="-4"/>
                    <a:pt x="622" y="-8"/>
                    <a:pt x="597" y="12"/>
                  </a:cubicBezTo>
                  <a:close/>
                </a:path>
              </a:pathLst>
            </a:custGeom>
            <a:solidFill>
              <a:schemeClr val="dk2"/>
            </a:solidFill>
            <a:ln>
              <a:noFill/>
            </a:ln>
          </p:spPr>
          <p:txBody>
            <a:bodyPr anchorCtr="1" anchor="ctr" bIns="37800" lIns="90000" spcFirstLastPara="1" rIns="90000" wrap="square" tIns="378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75" name="Google Shape;1075;p51"/>
            <p:cNvSpPr/>
            <p:nvPr/>
          </p:nvSpPr>
          <p:spPr>
            <a:xfrm>
              <a:off x="6342805" y="2239164"/>
              <a:ext cx="13278" cy="21748"/>
            </a:xfrm>
            <a:custGeom>
              <a:rect b="b" l="l" r="r" t="t"/>
              <a:pathLst>
                <a:path extrusionOk="0" h="190" w="116">
                  <a:moveTo>
                    <a:pt x="58" y="190"/>
                  </a:moveTo>
                  <a:cubicBezTo>
                    <a:pt x="90" y="190"/>
                    <a:pt x="116" y="164"/>
                    <a:pt x="116" y="132"/>
                  </a:cubicBezTo>
                  <a:lnTo>
                    <a:pt x="116" y="58"/>
                  </a:lnTo>
                  <a:cubicBezTo>
                    <a:pt x="116" y="26"/>
                    <a:pt x="90" y="0"/>
                    <a:pt x="58" y="0"/>
                  </a:cubicBezTo>
                  <a:cubicBezTo>
                    <a:pt x="26" y="0"/>
                    <a:pt x="0" y="26"/>
                    <a:pt x="0" y="58"/>
                  </a:cubicBezTo>
                  <a:lnTo>
                    <a:pt x="0" y="132"/>
                  </a:lnTo>
                  <a:cubicBezTo>
                    <a:pt x="0" y="164"/>
                    <a:pt x="26" y="190"/>
                    <a:pt x="58" y="190"/>
                  </a:cubicBezTo>
                  <a:close/>
                </a:path>
              </a:pathLst>
            </a:custGeom>
            <a:solidFill>
              <a:schemeClr val="dk2"/>
            </a:solidFill>
            <a:ln>
              <a:noFill/>
            </a:ln>
          </p:spPr>
          <p:txBody>
            <a:bodyPr anchorCtr="1" anchor="ctr" bIns="23400" lIns="90000" spcFirstLastPara="1" rIns="90000" wrap="square" tIns="234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76" name="Google Shape;1076;p51"/>
            <p:cNvSpPr/>
            <p:nvPr/>
          </p:nvSpPr>
          <p:spPr>
            <a:xfrm>
              <a:off x="6296791" y="2239164"/>
              <a:ext cx="13278" cy="21748"/>
            </a:xfrm>
            <a:custGeom>
              <a:rect b="b" l="l" r="r" t="t"/>
              <a:pathLst>
                <a:path extrusionOk="0" h="190" w="116">
                  <a:moveTo>
                    <a:pt x="58" y="190"/>
                  </a:moveTo>
                  <a:cubicBezTo>
                    <a:pt x="90" y="190"/>
                    <a:pt x="116" y="164"/>
                    <a:pt x="116" y="132"/>
                  </a:cubicBezTo>
                  <a:lnTo>
                    <a:pt x="116" y="58"/>
                  </a:lnTo>
                  <a:cubicBezTo>
                    <a:pt x="116" y="26"/>
                    <a:pt x="90" y="0"/>
                    <a:pt x="58" y="0"/>
                  </a:cubicBezTo>
                  <a:cubicBezTo>
                    <a:pt x="26" y="0"/>
                    <a:pt x="0" y="26"/>
                    <a:pt x="0" y="58"/>
                  </a:cubicBezTo>
                  <a:lnTo>
                    <a:pt x="0" y="132"/>
                  </a:lnTo>
                  <a:cubicBezTo>
                    <a:pt x="0" y="164"/>
                    <a:pt x="26" y="190"/>
                    <a:pt x="58" y="190"/>
                  </a:cubicBezTo>
                  <a:close/>
                </a:path>
              </a:pathLst>
            </a:custGeom>
            <a:solidFill>
              <a:schemeClr val="dk2"/>
            </a:solidFill>
            <a:ln>
              <a:noFill/>
            </a:ln>
          </p:spPr>
          <p:txBody>
            <a:bodyPr anchorCtr="1" anchor="ctr" bIns="23400" lIns="90000" spcFirstLastPara="1" rIns="90000" wrap="square" tIns="234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77" name="Google Shape;1077;p51"/>
            <p:cNvSpPr/>
            <p:nvPr/>
          </p:nvSpPr>
          <p:spPr>
            <a:xfrm>
              <a:off x="6134711" y="2359923"/>
              <a:ext cx="72342" cy="72340"/>
            </a:xfrm>
            <a:custGeom>
              <a:rect b="b" l="l" r="r" t="t"/>
              <a:pathLst>
                <a:path extrusionOk="0" h="632" w="632">
                  <a:moveTo>
                    <a:pt x="516" y="490"/>
                  </a:moveTo>
                  <a:cubicBezTo>
                    <a:pt x="516" y="504"/>
                    <a:pt x="504" y="516"/>
                    <a:pt x="490" y="516"/>
                  </a:cubicBezTo>
                  <a:lnTo>
                    <a:pt x="143" y="516"/>
                  </a:lnTo>
                  <a:cubicBezTo>
                    <a:pt x="128" y="516"/>
                    <a:pt x="116" y="504"/>
                    <a:pt x="116" y="490"/>
                  </a:cubicBezTo>
                  <a:lnTo>
                    <a:pt x="116" y="142"/>
                  </a:lnTo>
                  <a:cubicBezTo>
                    <a:pt x="116" y="128"/>
                    <a:pt x="128" y="116"/>
                    <a:pt x="143" y="116"/>
                  </a:cubicBezTo>
                  <a:lnTo>
                    <a:pt x="490" y="116"/>
                  </a:lnTo>
                  <a:cubicBezTo>
                    <a:pt x="504" y="116"/>
                    <a:pt x="516" y="128"/>
                    <a:pt x="516" y="142"/>
                  </a:cubicBezTo>
                  <a:lnTo>
                    <a:pt x="516" y="490"/>
                  </a:lnTo>
                  <a:moveTo>
                    <a:pt x="490" y="0"/>
                  </a:moveTo>
                  <a:lnTo>
                    <a:pt x="142" y="0"/>
                  </a:lnTo>
                  <a:cubicBezTo>
                    <a:pt x="64" y="0"/>
                    <a:pt x="0" y="64"/>
                    <a:pt x="0" y="142"/>
                  </a:cubicBezTo>
                  <a:lnTo>
                    <a:pt x="0" y="490"/>
                  </a:lnTo>
                  <a:cubicBezTo>
                    <a:pt x="0" y="568"/>
                    <a:pt x="64" y="632"/>
                    <a:pt x="142" y="632"/>
                  </a:cubicBezTo>
                  <a:lnTo>
                    <a:pt x="490" y="632"/>
                  </a:lnTo>
                  <a:cubicBezTo>
                    <a:pt x="568" y="632"/>
                    <a:pt x="632" y="568"/>
                    <a:pt x="632" y="490"/>
                  </a:cubicBezTo>
                  <a:lnTo>
                    <a:pt x="632" y="142"/>
                  </a:lnTo>
                  <a:cubicBezTo>
                    <a:pt x="632" y="64"/>
                    <a:pt x="568" y="0"/>
                    <a:pt x="49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78" name="Google Shape;1078;p51"/>
            <p:cNvSpPr/>
            <p:nvPr/>
          </p:nvSpPr>
          <p:spPr>
            <a:xfrm>
              <a:off x="5979956" y="2359923"/>
              <a:ext cx="72342" cy="72340"/>
            </a:xfrm>
            <a:custGeom>
              <a:rect b="b" l="l" r="r" t="t"/>
              <a:pathLst>
                <a:path extrusionOk="0" h="632" w="632">
                  <a:moveTo>
                    <a:pt x="516" y="490"/>
                  </a:moveTo>
                  <a:cubicBezTo>
                    <a:pt x="516" y="504"/>
                    <a:pt x="504" y="516"/>
                    <a:pt x="490" y="516"/>
                  </a:cubicBezTo>
                  <a:lnTo>
                    <a:pt x="142" y="516"/>
                  </a:lnTo>
                  <a:cubicBezTo>
                    <a:pt x="128" y="516"/>
                    <a:pt x="116" y="504"/>
                    <a:pt x="116" y="490"/>
                  </a:cubicBezTo>
                  <a:lnTo>
                    <a:pt x="116" y="142"/>
                  </a:lnTo>
                  <a:cubicBezTo>
                    <a:pt x="116" y="128"/>
                    <a:pt x="128" y="116"/>
                    <a:pt x="142" y="116"/>
                  </a:cubicBezTo>
                  <a:lnTo>
                    <a:pt x="490" y="116"/>
                  </a:lnTo>
                  <a:cubicBezTo>
                    <a:pt x="504" y="116"/>
                    <a:pt x="516" y="128"/>
                    <a:pt x="516" y="142"/>
                  </a:cubicBezTo>
                  <a:lnTo>
                    <a:pt x="516" y="490"/>
                  </a:lnTo>
                  <a:moveTo>
                    <a:pt x="490" y="0"/>
                  </a:moveTo>
                  <a:lnTo>
                    <a:pt x="142" y="0"/>
                  </a:lnTo>
                  <a:cubicBezTo>
                    <a:pt x="64" y="0"/>
                    <a:pt x="0" y="64"/>
                    <a:pt x="0" y="142"/>
                  </a:cubicBezTo>
                  <a:lnTo>
                    <a:pt x="0" y="490"/>
                  </a:lnTo>
                  <a:cubicBezTo>
                    <a:pt x="0" y="568"/>
                    <a:pt x="64" y="632"/>
                    <a:pt x="142" y="632"/>
                  </a:cubicBezTo>
                  <a:lnTo>
                    <a:pt x="490" y="632"/>
                  </a:lnTo>
                  <a:cubicBezTo>
                    <a:pt x="568" y="632"/>
                    <a:pt x="632" y="568"/>
                    <a:pt x="632" y="490"/>
                  </a:cubicBezTo>
                  <a:lnTo>
                    <a:pt x="632" y="142"/>
                  </a:lnTo>
                  <a:cubicBezTo>
                    <a:pt x="632" y="64"/>
                    <a:pt x="568" y="0"/>
                    <a:pt x="49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79" name="Google Shape;1079;p51"/>
            <p:cNvSpPr/>
            <p:nvPr/>
          </p:nvSpPr>
          <p:spPr>
            <a:xfrm>
              <a:off x="6289580" y="2359923"/>
              <a:ext cx="72342" cy="72340"/>
            </a:xfrm>
            <a:custGeom>
              <a:rect b="b" l="l" r="r" t="t"/>
              <a:pathLst>
                <a:path extrusionOk="0" h="632" w="632">
                  <a:moveTo>
                    <a:pt x="515" y="490"/>
                  </a:moveTo>
                  <a:cubicBezTo>
                    <a:pt x="515" y="504"/>
                    <a:pt x="504" y="516"/>
                    <a:pt x="489" y="516"/>
                  </a:cubicBezTo>
                  <a:lnTo>
                    <a:pt x="142" y="516"/>
                  </a:lnTo>
                  <a:cubicBezTo>
                    <a:pt x="127" y="516"/>
                    <a:pt x="116" y="504"/>
                    <a:pt x="116" y="490"/>
                  </a:cubicBezTo>
                  <a:lnTo>
                    <a:pt x="116" y="142"/>
                  </a:lnTo>
                  <a:cubicBezTo>
                    <a:pt x="116" y="128"/>
                    <a:pt x="127" y="116"/>
                    <a:pt x="142" y="116"/>
                  </a:cubicBezTo>
                  <a:lnTo>
                    <a:pt x="489" y="116"/>
                  </a:lnTo>
                  <a:cubicBezTo>
                    <a:pt x="504" y="116"/>
                    <a:pt x="515" y="128"/>
                    <a:pt x="515" y="142"/>
                  </a:cubicBezTo>
                  <a:lnTo>
                    <a:pt x="515" y="490"/>
                  </a:lnTo>
                  <a:moveTo>
                    <a:pt x="489" y="0"/>
                  </a:moveTo>
                  <a:lnTo>
                    <a:pt x="142" y="0"/>
                  </a:lnTo>
                  <a:cubicBezTo>
                    <a:pt x="63" y="0"/>
                    <a:pt x="0" y="64"/>
                    <a:pt x="0" y="142"/>
                  </a:cubicBezTo>
                  <a:lnTo>
                    <a:pt x="0" y="490"/>
                  </a:lnTo>
                  <a:cubicBezTo>
                    <a:pt x="0" y="568"/>
                    <a:pt x="63" y="632"/>
                    <a:pt x="142" y="632"/>
                  </a:cubicBezTo>
                  <a:lnTo>
                    <a:pt x="489" y="632"/>
                  </a:lnTo>
                  <a:cubicBezTo>
                    <a:pt x="568" y="632"/>
                    <a:pt x="632" y="568"/>
                    <a:pt x="632" y="490"/>
                  </a:cubicBezTo>
                  <a:lnTo>
                    <a:pt x="632" y="142"/>
                  </a:lnTo>
                  <a:cubicBezTo>
                    <a:pt x="632" y="64"/>
                    <a:pt x="568" y="0"/>
                    <a:pt x="489"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80" name="Google Shape;1080;p51"/>
          <p:cNvGrpSpPr/>
          <p:nvPr/>
        </p:nvGrpSpPr>
        <p:grpSpPr>
          <a:xfrm>
            <a:off x="6681961" y="2088760"/>
            <a:ext cx="254341" cy="453272"/>
            <a:chOff x="6681961" y="2088760"/>
            <a:chExt cx="254341" cy="453272"/>
          </a:xfrm>
        </p:grpSpPr>
        <p:sp>
          <p:nvSpPr>
            <p:cNvPr id="1081" name="Google Shape;1081;p51"/>
            <p:cNvSpPr/>
            <p:nvPr/>
          </p:nvSpPr>
          <p:spPr>
            <a:xfrm>
              <a:off x="6681961" y="2088760"/>
              <a:ext cx="254341" cy="453272"/>
            </a:xfrm>
            <a:custGeom>
              <a:rect b="b" l="l" r="r" t="t"/>
              <a:pathLst>
                <a:path extrusionOk="0" h="3960" w="2222">
                  <a:moveTo>
                    <a:pt x="2106" y="3463"/>
                  </a:moveTo>
                  <a:cubicBezTo>
                    <a:pt x="2106" y="3673"/>
                    <a:pt x="1936" y="3844"/>
                    <a:pt x="1726" y="3844"/>
                  </a:cubicBezTo>
                  <a:lnTo>
                    <a:pt x="497" y="3844"/>
                  </a:lnTo>
                  <a:cubicBezTo>
                    <a:pt x="287" y="3844"/>
                    <a:pt x="116" y="3673"/>
                    <a:pt x="116" y="3463"/>
                  </a:cubicBezTo>
                  <a:lnTo>
                    <a:pt x="116" y="497"/>
                  </a:lnTo>
                  <a:cubicBezTo>
                    <a:pt x="116" y="287"/>
                    <a:pt x="287" y="116"/>
                    <a:pt x="497" y="116"/>
                  </a:cubicBezTo>
                  <a:lnTo>
                    <a:pt x="500" y="116"/>
                  </a:lnTo>
                  <a:lnTo>
                    <a:pt x="564" y="267"/>
                  </a:lnTo>
                  <a:cubicBezTo>
                    <a:pt x="602" y="355"/>
                    <a:pt x="688" y="412"/>
                    <a:pt x="783" y="412"/>
                  </a:cubicBezTo>
                  <a:lnTo>
                    <a:pt x="1439" y="412"/>
                  </a:lnTo>
                  <a:cubicBezTo>
                    <a:pt x="1535" y="412"/>
                    <a:pt x="1621" y="355"/>
                    <a:pt x="1658" y="267"/>
                  </a:cubicBezTo>
                  <a:lnTo>
                    <a:pt x="1723" y="116"/>
                  </a:lnTo>
                  <a:lnTo>
                    <a:pt x="1726" y="116"/>
                  </a:lnTo>
                  <a:cubicBezTo>
                    <a:pt x="1936" y="116"/>
                    <a:pt x="2106" y="287"/>
                    <a:pt x="2106" y="497"/>
                  </a:cubicBezTo>
                  <a:lnTo>
                    <a:pt x="2106" y="3463"/>
                  </a:lnTo>
                  <a:moveTo>
                    <a:pt x="1597" y="116"/>
                  </a:moveTo>
                  <a:lnTo>
                    <a:pt x="1552" y="222"/>
                  </a:lnTo>
                  <a:cubicBezTo>
                    <a:pt x="1532" y="267"/>
                    <a:pt x="1488" y="296"/>
                    <a:pt x="1439" y="296"/>
                  </a:cubicBezTo>
                  <a:lnTo>
                    <a:pt x="783" y="296"/>
                  </a:lnTo>
                  <a:cubicBezTo>
                    <a:pt x="734" y="296"/>
                    <a:pt x="690" y="267"/>
                    <a:pt x="671" y="222"/>
                  </a:cubicBezTo>
                  <a:lnTo>
                    <a:pt x="626" y="116"/>
                  </a:lnTo>
                  <a:lnTo>
                    <a:pt x="1597" y="116"/>
                  </a:lnTo>
                  <a:moveTo>
                    <a:pt x="1726" y="0"/>
                  </a:moveTo>
                  <a:lnTo>
                    <a:pt x="497" y="0"/>
                  </a:lnTo>
                  <a:cubicBezTo>
                    <a:pt x="223" y="0"/>
                    <a:pt x="0" y="223"/>
                    <a:pt x="0" y="497"/>
                  </a:cubicBezTo>
                  <a:lnTo>
                    <a:pt x="0" y="3463"/>
                  </a:lnTo>
                  <a:cubicBezTo>
                    <a:pt x="0" y="3737"/>
                    <a:pt x="223" y="3960"/>
                    <a:pt x="497" y="3960"/>
                  </a:cubicBezTo>
                  <a:lnTo>
                    <a:pt x="1726" y="3960"/>
                  </a:lnTo>
                  <a:cubicBezTo>
                    <a:pt x="2000" y="3960"/>
                    <a:pt x="2222" y="3737"/>
                    <a:pt x="2222" y="3463"/>
                  </a:cubicBezTo>
                  <a:lnTo>
                    <a:pt x="2222" y="497"/>
                  </a:lnTo>
                  <a:cubicBezTo>
                    <a:pt x="2222" y="223"/>
                    <a:pt x="2000" y="0"/>
                    <a:pt x="172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2" name="Google Shape;1082;p51"/>
            <p:cNvSpPr/>
            <p:nvPr/>
          </p:nvSpPr>
          <p:spPr>
            <a:xfrm>
              <a:off x="6726831" y="2167854"/>
              <a:ext cx="163799" cy="58490"/>
            </a:xfrm>
            <a:custGeom>
              <a:rect b="b" l="l" r="r" t="t"/>
              <a:pathLst>
                <a:path extrusionOk="0" h="511" w="1431">
                  <a:moveTo>
                    <a:pt x="138" y="511"/>
                  </a:moveTo>
                  <a:lnTo>
                    <a:pt x="1293" y="511"/>
                  </a:lnTo>
                  <a:cubicBezTo>
                    <a:pt x="1369" y="511"/>
                    <a:pt x="1431" y="449"/>
                    <a:pt x="1431" y="372"/>
                  </a:cubicBezTo>
                  <a:lnTo>
                    <a:pt x="1431" y="139"/>
                  </a:lnTo>
                  <a:cubicBezTo>
                    <a:pt x="1431" y="62"/>
                    <a:pt x="1369" y="0"/>
                    <a:pt x="1293" y="0"/>
                  </a:cubicBezTo>
                  <a:lnTo>
                    <a:pt x="1078" y="0"/>
                  </a:lnTo>
                  <a:cubicBezTo>
                    <a:pt x="1046" y="0"/>
                    <a:pt x="1020" y="26"/>
                    <a:pt x="1020" y="58"/>
                  </a:cubicBezTo>
                  <a:cubicBezTo>
                    <a:pt x="1020" y="90"/>
                    <a:pt x="1046" y="116"/>
                    <a:pt x="1078" y="116"/>
                  </a:cubicBezTo>
                  <a:lnTo>
                    <a:pt x="1293" y="116"/>
                  </a:lnTo>
                  <a:cubicBezTo>
                    <a:pt x="1305" y="116"/>
                    <a:pt x="1315" y="126"/>
                    <a:pt x="1315" y="139"/>
                  </a:cubicBezTo>
                  <a:lnTo>
                    <a:pt x="1315" y="372"/>
                  </a:lnTo>
                  <a:cubicBezTo>
                    <a:pt x="1315" y="385"/>
                    <a:pt x="1305" y="395"/>
                    <a:pt x="1293" y="395"/>
                  </a:cubicBezTo>
                  <a:lnTo>
                    <a:pt x="138" y="395"/>
                  </a:lnTo>
                  <a:cubicBezTo>
                    <a:pt x="126" y="395"/>
                    <a:pt x="116" y="385"/>
                    <a:pt x="116" y="372"/>
                  </a:cubicBezTo>
                  <a:lnTo>
                    <a:pt x="116" y="139"/>
                  </a:lnTo>
                  <a:cubicBezTo>
                    <a:pt x="116" y="126"/>
                    <a:pt x="126" y="116"/>
                    <a:pt x="138" y="116"/>
                  </a:cubicBezTo>
                  <a:lnTo>
                    <a:pt x="831" y="116"/>
                  </a:lnTo>
                  <a:cubicBezTo>
                    <a:pt x="863" y="116"/>
                    <a:pt x="889" y="90"/>
                    <a:pt x="889" y="58"/>
                  </a:cubicBezTo>
                  <a:cubicBezTo>
                    <a:pt x="889" y="26"/>
                    <a:pt x="863" y="0"/>
                    <a:pt x="831" y="0"/>
                  </a:cubicBezTo>
                  <a:lnTo>
                    <a:pt x="138" y="0"/>
                  </a:lnTo>
                  <a:cubicBezTo>
                    <a:pt x="62" y="0"/>
                    <a:pt x="0" y="62"/>
                    <a:pt x="0" y="139"/>
                  </a:cubicBezTo>
                  <a:lnTo>
                    <a:pt x="0" y="372"/>
                  </a:lnTo>
                  <a:cubicBezTo>
                    <a:pt x="0" y="449"/>
                    <a:pt x="62" y="511"/>
                    <a:pt x="138" y="51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3" name="Google Shape;1083;p51"/>
            <p:cNvSpPr/>
            <p:nvPr/>
          </p:nvSpPr>
          <p:spPr>
            <a:xfrm>
              <a:off x="6714125" y="2253930"/>
              <a:ext cx="190126" cy="126596"/>
            </a:xfrm>
            <a:custGeom>
              <a:rect b="b" l="l" r="r" t="t"/>
              <a:pathLst>
                <a:path extrusionOk="0" h="1106" w="1661">
                  <a:moveTo>
                    <a:pt x="1545" y="978"/>
                  </a:moveTo>
                  <a:lnTo>
                    <a:pt x="1313" y="978"/>
                  </a:lnTo>
                  <a:lnTo>
                    <a:pt x="1313" y="837"/>
                  </a:lnTo>
                  <a:cubicBezTo>
                    <a:pt x="1313" y="726"/>
                    <a:pt x="1276" y="623"/>
                    <a:pt x="1213" y="540"/>
                  </a:cubicBezTo>
                  <a:lnTo>
                    <a:pt x="1380" y="374"/>
                  </a:lnTo>
                  <a:cubicBezTo>
                    <a:pt x="1483" y="497"/>
                    <a:pt x="1545" y="657"/>
                    <a:pt x="1545" y="830"/>
                  </a:cubicBezTo>
                  <a:lnTo>
                    <a:pt x="1545" y="978"/>
                  </a:lnTo>
                  <a:moveTo>
                    <a:pt x="924" y="951"/>
                  </a:moveTo>
                  <a:cubicBezTo>
                    <a:pt x="895" y="978"/>
                    <a:pt x="857" y="992"/>
                    <a:pt x="817" y="989"/>
                  </a:cubicBezTo>
                  <a:cubicBezTo>
                    <a:pt x="746" y="985"/>
                    <a:pt x="688" y="926"/>
                    <a:pt x="685" y="854"/>
                  </a:cubicBezTo>
                  <a:cubicBezTo>
                    <a:pt x="682" y="801"/>
                    <a:pt x="710" y="751"/>
                    <a:pt x="756" y="724"/>
                  </a:cubicBezTo>
                  <a:cubicBezTo>
                    <a:pt x="769" y="717"/>
                    <a:pt x="779" y="704"/>
                    <a:pt x="783" y="689"/>
                  </a:cubicBezTo>
                  <a:lnTo>
                    <a:pt x="826" y="528"/>
                  </a:lnTo>
                  <a:lnTo>
                    <a:pt x="870" y="689"/>
                  </a:lnTo>
                  <a:cubicBezTo>
                    <a:pt x="874" y="704"/>
                    <a:pt x="883" y="717"/>
                    <a:pt x="897" y="724"/>
                  </a:cubicBezTo>
                  <a:cubicBezTo>
                    <a:pt x="941" y="750"/>
                    <a:pt x="968" y="797"/>
                    <a:pt x="968" y="848"/>
                  </a:cubicBezTo>
                  <a:cubicBezTo>
                    <a:pt x="968" y="887"/>
                    <a:pt x="952" y="924"/>
                    <a:pt x="924" y="951"/>
                  </a:cubicBezTo>
                  <a:moveTo>
                    <a:pt x="1298" y="291"/>
                  </a:moveTo>
                  <a:lnTo>
                    <a:pt x="1133" y="456"/>
                  </a:lnTo>
                  <a:cubicBezTo>
                    <a:pt x="1066" y="402"/>
                    <a:pt x="986" y="365"/>
                    <a:pt x="898" y="353"/>
                  </a:cubicBezTo>
                  <a:cubicBezTo>
                    <a:pt x="885" y="325"/>
                    <a:pt x="858" y="308"/>
                    <a:pt x="826" y="308"/>
                  </a:cubicBezTo>
                  <a:cubicBezTo>
                    <a:pt x="795" y="308"/>
                    <a:pt x="767" y="326"/>
                    <a:pt x="754" y="354"/>
                  </a:cubicBezTo>
                  <a:cubicBezTo>
                    <a:pt x="671" y="367"/>
                    <a:pt x="593" y="401"/>
                    <a:pt x="527" y="455"/>
                  </a:cubicBezTo>
                  <a:lnTo>
                    <a:pt x="362" y="291"/>
                  </a:lnTo>
                  <a:cubicBezTo>
                    <a:pt x="491" y="180"/>
                    <a:pt x="657" y="116"/>
                    <a:pt x="830" y="116"/>
                  </a:cubicBezTo>
                  <a:cubicBezTo>
                    <a:pt x="1009" y="116"/>
                    <a:pt x="1173" y="182"/>
                    <a:pt x="1298" y="291"/>
                  </a:cubicBezTo>
                  <a:moveTo>
                    <a:pt x="830" y="0"/>
                  </a:moveTo>
                  <a:cubicBezTo>
                    <a:pt x="537" y="0"/>
                    <a:pt x="262" y="157"/>
                    <a:pt x="113" y="411"/>
                  </a:cubicBezTo>
                  <a:cubicBezTo>
                    <a:pt x="97" y="438"/>
                    <a:pt x="106" y="474"/>
                    <a:pt x="134" y="490"/>
                  </a:cubicBezTo>
                  <a:cubicBezTo>
                    <a:pt x="162" y="506"/>
                    <a:pt x="197" y="497"/>
                    <a:pt x="213" y="469"/>
                  </a:cubicBezTo>
                  <a:cubicBezTo>
                    <a:pt x="233" y="435"/>
                    <a:pt x="256" y="403"/>
                    <a:pt x="281" y="373"/>
                  </a:cubicBezTo>
                  <a:lnTo>
                    <a:pt x="446" y="539"/>
                  </a:lnTo>
                  <a:cubicBezTo>
                    <a:pt x="382" y="622"/>
                    <a:pt x="348" y="723"/>
                    <a:pt x="348" y="830"/>
                  </a:cubicBezTo>
                  <a:lnTo>
                    <a:pt x="348" y="978"/>
                  </a:lnTo>
                  <a:lnTo>
                    <a:pt x="116" y="978"/>
                  </a:lnTo>
                  <a:lnTo>
                    <a:pt x="116" y="830"/>
                  </a:lnTo>
                  <a:cubicBezTo>
                    <a:pt x="116" y="781"/>
                    <a:pt x="121" y="731"/>
                    <a:pt x="131" y="683"/>
                  </a:cubicBezTo>
                  <a:cubicBezTo>
                    <a:pt x="137" y="652"/>
                    <a:pt x="117" y="621"/>
                    <a:pt x="86" y="615"/>
                  </a:cubicBezTo>
                  <a:cubicBezTo>
                    <a:pt x="55" y="608"/>
                    <a:pt x="24" y="628"/>
                    <a:pt x="17" y="660"/>
                  </a:cubicBezTo>
                  <a:cubicBezTo>
                    <a:pt x="5" y="715"/>
                    <a:pt x="0" y="773"/>
                    <a:pt x="0" y="830"/>
                  </a:cubicBezTo>
                  <a:lnTo>
                    <a:pt x="0" y="999"/>
                  </a:lnTo>
                  <a:cubicBezTo>
                    <a:pt x="0" y="1051"/>
                    <a:pt x="43" y="1094"/>
                    <a:pt x="95" y="1094"/>
                  </a:cubicBezTo>
                  <a:lnTo>
                    <a:pt x="368" y="1094"/>
                  </a:lnTo>
                  <a:cubicBezTo>
                    <a:pt x="421" y="1094"/>
                    <a:pt x="464" y="1051"/>
                    <a:pt x="464" y="999"/>
                  </a:cubicBezTo>
                  <a:lnTo>
                    <a:pt x="464" y="830"/>
                  </a:lnTo>
                  <a:cubicBezTo>
                    <a:pt x="464" y="731"/>
                    <a:pt x="503" y="639"/>
                    <a:pt x="573" y="569"/>
                  </a:cubicBezTo>
                  <a:cubicBezTo>
                    <a:pt x="615" y="528"/>
                    <a:pt x="665" y="498"/>
                    <a:pt x="719" y="481"/>
                  </a:cubicBezTo>
                  <a:lnTo>
                    <a:pt x="677" y="637"/>
                  </a:lnTo>
                  <a:cubicBezTo>
                    <a:pt x="606" y="688"/>
                    <a:pt x="565" y="771"/>
                    <a:pt x="569" y="860"/>
                  </a:cubicBezTo>
                  <a:cubicBezTo>
                    <a:pt x="575" y="989"/>
                    <a:pt x="681" y="1097"/>
                    <a:pt x="810" y="1105"/>
                  </a:cubicBezTo>
                  <a:cubicBezTo>
                    <a:pt x="816" y="1106"/>
                    <a:pt x="821" y="1106"/>
                    <a:pt x="827" y="1106"/>
                  </a:cubicBezTo>
                  <a:cubicBezTo>
                    <a:pt x="893" y="1106"/>
                    <a:pt x="955" y="1081"/>
                    <a:pt x="1003" y="1036"/>
                  </a:cubicBezTo>
                  <a:cubicBezTo>
                    <a:pt x="1055" y="987"/>
                    <a:pt x="1084" y="919"/>
                    <a:pt x="1084" y="848"/>
                  </a:cubicBezTo>
                  <a:cubicBezTo>
                    <a:pt x="1084" y="764"/>
                    <a:pt x="1043" y="686"/>
                    <a:pt x="976" y="637"/>
                  </a:cubicBezTo>
                  <a:lnTo>
                    <a:pt x="933" y="479"/>
                  </a:lnTo>
                  <a:cubicBezTo>
                    <a:pt x="1085" y="525"/>
                    <a:pt x="1197" y="668"/>
                    <a:pt x="1197" y="837"/>
                  </a:cubicBezTo>
                  <a:lnTo>
                    <a:pt x="1197" y="999"/>
                  </a:lnTo>
                  <a:cubicBezTo>
                    <a:pt x="1197" y="1051"/>
                    <a:pt x="1240" y="1094"/>
                    <a:pt x="1293" y="1094"/>
                  </a:cubicBezTo>
                  <a:lnTo>
                    <a:pt x="1565" y="1094"/>
                  </a:lnTo>
                  <a:cubicBezTo>
                    <a:pt x="1618" y="1094"/>
                    <a:pt x="1661" y="1051"/>
                    <a:pt x="1661" y="999"/>
                  </a:cubicBezTo>
                  <a:lnTo>
                    <a:pt x="1661" y="830"/>
                  </a:lnTo>
                  <a:cubicBezTo>
                    <a:pt x="1661" y="372"/>
                    <a:pt x="1288" y="0"/>
                    <a:pt x="83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4" name="Google Shape;1084;p51"/>
            <p:cNvSpPr/>
            <p:nvPr/>
          </p:nvSpPr>
          <p:spPr>
            <a:xfrm>
              <a:off x="6715499" y="2398955"/>
              <a:ext cx="186463" cy="48532"/>
            </a:xfrm>
            <a:custGeom>
              <a:rect b="b" l="l" r="r" t="t"/>
              <a:pathLst>
                <a:path extrusionOk="0" h="424" w="1629">
                  <a:moveTo>
                    <a:pt x="1515" y="0"/>
                  </a:moveTo>
                  <a:lnTo>
                    <a:pt x="1370" y="0"/>
                  </a:lnTo>
                  <a:cubicBezTo>
                    <a:pt x="1338" y="0"/>
                    <a:pt x="1312" y="26"/>
                    <a:pt x="1312" y="58"/>
                  </a:cubicBezTo>
                  <a:cubicBezTo>
                    <a:pt x="1312" y="90"/>
                    <a:pt x="1338" y="116"/>
                    <a:pt x="1370" y="116"/>
                  </a:cubicBezTo>
                  <a:lnTo>
                    <a:pt x="1513" y="116"/>
                  </a:lnTo>
                  <a:lnTo>
                    <a:pt x="1513" y="308"/>
                  </a:lnTo>
                  <a:lnTo>
                    <a:pt x="116" y="308"/>
                  </a:lnTo>
                  <a:lnTo>
                    <a:pt x="116" y="116"/>
                  </a:lnTo>
                  <a:lnTo>
                    <a:pt x="1123" y="116"/>
                  </a:lnTo>
                  <a:cubicBezTo>
                    <a:pt x="1155" y="116"/>
                    <a:pt x="1181" y="90"/>
                    <a:pt x="1181" y="58"/>
                  </a:cubicBezTo>
                  <a:cubicBezTo>
                    <a:pt x="1181" y="26"/>
                    <a:pt x="1155" y="0"/>
                    <a:pt x="1123" y="0"/>
                  </a:cubicBezTo>
                  <a:lnTo>
                    <a:pt x="114" y="0"/>
                  </a:lnTo>
                  <a:cubicBezTo>
                    <a:pt x="51" y="0"/>
                    <a:pt x="0" y="51"/>
                    <a:pt x="0" y="114"/>
                  </a:cubicBezTo>
                  <a:lnTo>
                    <a:pt x="0" y="310"/>
                  </a:lnTo>
                  <a:cubicBezTo>
                    <a:pt x="0" y="373"/>
                    <a:pt x="51" y="424"/>
                    <a:pt x="114" y="424"/>
                  </a:cubicBezTo>
                  <a:lnTo>
                    <a:pt x="1515" y="424"/>
                  </a:lnTo>
                  <a:cubicBezTo>
                    <a:pt x="1578" y="424"/>
                    <a:pt x="1629" y="373"/>
                    <a:pt x="1629" y="310"/>
                  </a:cubicBezTo>
                  <a:lnTo>
                    <a:pt x="1629" y="114"/>
                  </a:lnTo>
                  <a:cubicBezTo>
                    <a:pt x="1629" y="51"/>
                    <a:pt x="1578" y="0"/>
                    <a:pt x="1515"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5" name="Google Shape;1085;p51"/>
            <p:cNvSpPr/>
            <p:nvPr/>
          </p:nvSpPr>
          <p:spPr>
            <a:xfrm>
              <a:off x="6715499" y="2469693"/>
              <a:ext cx="27243" cy="13278"/>
            </a:xfrm>
            <a:custGeom>
              <a:rect b="b" l="l" r="r" t="t"/>
              <a:pathLst>
                <a:path extrusionOk="0" h="116" w="238">
                  <a:moveTo>
                    <a:pt x="180" y="0"/>
                  </a:moveTo>
                  <a:lnTo>
                    <a:pt x="58" y="0"/>
                  </a:lnTo>
                  <a:cubicBezTo>
                    <a:pt x="26" y="0"/>
                    <a:pt x="0" y="26"/>
                    <a:pt x="0" y="58"/>
                  </a:cubicBezTo>
                  <a:cubicBezTo>
                    <a:pt x="0" y="90"/>
                    <a:pt x="26" y="116"/>
                    <a:pt x="58" y="116"/>
                  </a:cubicBezTo>
                  <a:lnTo>
                    <a:pt x="180" y="116"/>
                  </a:lnTo>
                  <a:cubicBezTo>
                    <a:pt x="212" y="116"/>
                    <a:pt x="238" y="90"/>
                    <a:pt x="238" y="58"/>
                  </a:cubicBezTo>
                  <a:cubicBezTo>
                    <a:pt x="238" y="26"/>
                    <a:pt x="212" y="0"/>
                    <a:pt x="180"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6" name="Google Shape;1086;p51"/>
            <p:cNvSpPr/>
            <p:nvPr/>
          </p:nvSpPr>
          <p:spPr>
            <a:xfrm>
              <a:off x="6874717" y="2469693"/>
              <a:ext cx="27243" cy="13278"/>
            </a:xfrm>
            <a:custGeom>
              <a:rect b="b" l="l" r="r" t="t"/>
              <a:pathLst>
                <a:path extrusionOk="0" h="116" w="238">
                  <a:moveTo>
                    <a:pt x="180" y="0"/>
                  </a:moveTo>
                  <a:lnTo>
                    <a:pt x="58" y="0"/>
                  </a:lnTo>
                  <a:cubicBezTo>
                    <a:pt x="26" y="0"/>
                    <a:pt x="0" y="26"/>
                    <a:pt x="0" y="58"/>
                  </a:cubicBezTo>
                  <a:cubicBezTo>
                    <a:pt x="0" y="90"/>
                    <a:pt x="26" y="116"/>
                    <a:pt x="58" y="116"/>
                  </a:cubicBezTo>
                  <a:lnTo>
                    <a:pt x="180" y="116"/>
                  </a:lnTo>
                  <a:cubicBezTo>
                    <a:pt x="212" y="116"/>
                    <a:pt x="238" y="90"/>
                    <a:pt x="238" y="58"/>
                  </a:cubicBezTo>
                  <a:cubicBezTo>
                    <a:pt x="238" y="26"/>
                    <a:pt x="212" y="0"/>
                    <a:pt x="180"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87" name="Google Shape;1087;p51"/>
            <p:cNvSpPr/>
            <p:nvPr/>
          </p:nvSpPr>
          <p:spPr>
            <a:xfrm>
              <a:off x="6757965" y="2469693"/>
              <a:ext cx="102217" cy="13278"/>
            </a:xfrm>
            <a:custGeom>
              <a:rect b="b" l="l" r="r" t="t"/>
              <a:pathLst>
                <a:path extrusionOk="0" h="116" w="893">
                  <a:moveTo>
                    <a:pt x="834" y="0"/>
                  </a:moveTo>
                  <a:lnTo>
                    <a:pt x="58" y="0"/>
                  </a:lnTo>
                  <a:cubicBezTo>
                    <a:pt x="26" y="0"/>
                    <a:pt x="0" y="26"/>
                    <a:pt x="0" y="58"/>
                  </a:cubicBezTo>
                  <a:cubicBezTo>
                    <a:pt x="0" y="90"/>
                    <a:pt x="26" y="116"/>
                    <a:pt x="58" y="116"/>
                  </a:cubicBezTo>
                  <a:lnTo>
                    <a:pt x="834" y="116"/>
                  </a:lnTo>
                  <a:cubicBezTo>
                    <a:pt x="867" y="116"/>
                    <a:pt x="893" y="90"/>
                    <a:pt x="893" y="58"/>
                  </a:cubicBezTo>
                  <a:cubicBezTo>
                    <a:pt x="893" y="26"/>
                    <a:pt x="867" y="0"/>
                    <a:pt x="834"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88" name="Google Shape;1088;p51"/>
          <p:cNvGrpSpPr/>
          <p:nvPr/>
        </p:nvGrpSpPr>
        <p:grpSpPr>
          <a:xfrm>
            <a:off x="7276370" y="2088760"/>
            <a:ext cx="343967" cy="453272"/>
            <a:chOff x="7276370" y="2088760"/>
            <a:chExt cx="343967" cy="453272"/>
          </a:xfrm>
        </p:grpSpPr>
        <p:sp>
          <p:nvSpPr>
            <p:cNvPr id="1089" name="Google Shape;1089;p51"/>
            <p:cNvSpPr/>
            <p:nvPr/>
          </p:nvSpPr>
          <p:spPr>
            <a:xfrm>
              <a:off x="7276370" y="2088760"/>
              <a:ext cx="254341" cy="160133"/>
            </a:xfrm>
            <a:custGeom>
              <a:rect b="b" l="l" r="r" t="t"/>
              <a:pathLst>
                <a:path extrusionOk="0" h="1399" w="2222">
                  <a:moveTo>
                    <a:pt x="58" y="1011"/>
                  </a:moveTo>
                  <a:cubicBezTo>
                    <a:pt x="90" y="1011"/>
                    <a:pt x="116" y="986"/>
                    <a:pt x="116" y="954"/>
                  </a:cubicBezTo>
                  <a:lnTo>
                    <a:pt x="116" y="497"/>
                  </a:lnTo>
                  <a:cubicBezTo>
                    <a:pt x="116" y="287"/>
                    <a:pt x="287" y="116"/>
                    <a:pt x="497" y="116"/>
                  </a:cubicBezTo>
                  <a:lnTo>
                    <a:pt x="500" y="116"/>
                  </a:lnTo>
                  <a:lnTo>
                    <a:pt x="564" y="267"/>
                  </a:lnTo>
                  <a:cubicBezTo>
                    <a:pt x="602" y="355"/>
                    <a:pt x="688" y="412"/>
                    <a:pt x="783" y="412"/>
                  </a:cubicBezTo>
                  <a:lnTo>
                    <a:pt x="846" y="412"/>
                  </a:lnTo>
                  <a:cubicBezTo>
                    <a:pt x="878" y="412"/>
                    <a:pt x="904" y="386"/>
                    <a:pt x="904" y="354"/>
                  </a:cubicBezTo>
                  <a:cubicBezTo>
                    <a:pt x="904" y="322"/>
                    <a:pt x="878" y="296"/>
                    <a:pt x="846" y="296"/>
                  </a:cubicBezTo>
                  <a:lnTo>
                    <a:pt x="783" y="296"/>
                  </a:lnTo>
                  <a:cubicBezTo>
                    <a:pt x="734" y="296"/>
                    <a:pt x="690" y="267"/>
                    <a:pt x="671" y="222"/>
                  </a:cubicBezTo>
                  <a:lnTo>
                    <a:pt x="626" y="116"/>
                  </a:lnTo>
                  <a:lnTo>
                    <a:pt x="1597" y="116"/>
                  </a:lnTo>
                  <a:lnTo>
                    <a:pt x="1552" y="222"/>
                  </a:lnTo>
                  <a:cubicBezTo>
                    <a:pt x="1532" y="267"/>
                    <a:pt x="1488" y="296"/>
                    <a:pt x="1439" y="296"/>
                  </a:cubicBezTo>
                  <a:lnTo>
                    <a:pt x="1093" y="296"/>
                  </a:lnTo>
                  <a:cubicBezTo>
                    <a:pt x="1061" y="296"/>
                    <a:pt x="1035" y="322"/>
                    <a:pt x="1035" y="354"/>
                  </a:cubicBezTo>
                  <a:cubicBezTo>
                    <a:pt x="1035" y="386"/>
                    <a:pt x="1061" y="412"/>
                    <a:pt x="1093" y="412"/>
                  </a:cubicBezTo>
                  <a:lnTo>
                    <a:pt x="1439" y="412"/>
                  </a:lnTo>
                  <a:cubicBezTo>
                    <a:pt x="1535" y="412"/>
                    <a:pt x="1621" y="355"/>
                    <a:pt x="1658" y="267"/>
                  </a:cubicBezTo>
                  <a:lnTo>
                    <a:pt x="1723" y="116"/>
                  </a:lnTo>
                  <a:lnTo>
                    <a:pt x="1726" y="116"/>
                  </a:lnTo>
                  <a:cubicBezTo>
                    <a:pt x="1936" y="116"/>
                    <a:pt x="2106" y="287"/>
                    <a:pt x="2106" y="497"/>
                  </a:cubicBezTo>
                  <a:lnTo>
                    <a:pt x="2106" y="1341"/>
                  </a:lnTo>
                  <a:cubicBezTo>
                    <a:pt x="2106" y="1373"/>
                    <a:pt x="2132" y="1399"/>
                    <a:pt x="2164" y="1399"/>
                  </a:cubicBezTo>
                  <a:cubicBezTo>
                    <a:pt x="2196" y="1399"/>
                    <a:pt x="2222" y="1373"/>
                    <a:pt x="2222" y="1341"/>
                  </a:cubicBezTo>
                  <a:lnTo>
                    <a:pt x="2222" y="497"/>
                  </a:lnTo>
                  <a:cubicBezTo>
                    <a:pt x="2222" y="223"/>
                    <a:pt x="2000" y="0"/>
                    <a:pt x="1726" y="0"/>
                  </a:cubicBezTo>
                  <a:lnTo>
                    <a:pt x="497" y="0"/>
                  </a:lnTo>
                  <a:cubicBezTo>
                    <a:pt x="223" y="0"/>
                    <a:pt x="0" y="223"/>
                    <a:pt x="0" y="497"/>
                  </a:cubicBezTo>
                  <a:lnTo>
                    <a:pt x="0" y="954"/>
                  </a:lnTo>
                  <a:cubicBezTo>
                    <a:pt x="0" y="986"/>
                    <a:pt x="26" y="1011"/>
                    <a:pt x="58" y="101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0" name="Google Shape;1090;p51"/>
            <p:cNvSpPr/>
            <p:nvPr/>
          </p:nvSpPr>
          <p:spPr>
            <a:xfrm>
              <a:off x="7276370" y="2219477"/>
              <a:ext cx="254341" cy="322555"/>
            </a:xfrm>
            <a:custGeom>
              <a:rect b="b" l="l" r="r" t="t"/>
              <a:pathLst>
                <a:path extrusionOk="0" h="2818" w="2222">
                  <a:moveTo>
                    <a:pt x="2164" y="2241"/>
                  </a:moveTo>
                  <a:cubicBezTo>
                    <a:pt x="2132" y="2241"/>
                    <a:pt x="2106" y="2267"/>
                    <a:pt x="2106" y="2299"/>
                  </a:cubicBezTo>
                  <a:lnTo>
                    <a:pt x="2106" y="2321"/>
                  </a:lnTo>
                  <a:cubicBezTo>
                    <a:pt x="2106" y="2531"/>
                    <a:pt x="1936" y="2702"/>
                    <a:pt x="1726" y="2702"/>
                  </a:cubicBezTo>
                  <a:lnTo>
                    <a:pt x="497" y="2702"/>
                  </a:lnTo>
                  <a:cubicBezTo>
                    <a:pt x="287" y="2702"/>
                    <a:pt x="116" y="2531"/>
                    <a:pt x="116" y="2321"/>
                  </a:cubicBezTo>
                  <a:lnTo>
                    <a:pt x="116" y="58"/>
                  </a:lnTo>
                  <a:cubicBezTo>
                    <a:pt x="116" y="26"/>
                    <a:pt x="90" y="0"/>
                    <a:pt x="58" y="0"/>
                  </a:cubicBezTo>
                  <a:cubicBezTo>
                    <a:pt x="26" y="0"/>
                    <a:pt x="0" y="26"/>
                    <a:pt x="0" y="58"/>
                  </a:cubicBezTo>
                  <a:lnTo>
                    <a:pt x="0" y="2321"/>
                  </a:lnTo>
                  <a:cubicBezTo>
                    <a:pt x="0" y="2595"/>
                    <a:pt x="223" y="2818"/>
                    <a:pt x="497" y="2818"/>
                  </a:cubicBezTo>
                  <a:lnTo>
                    <a:pt x="1726" y="2818"/>
                  </a:lnTo>
                  <a:cubicBezTo>
                    <a:pt x="2000" y="2818"/>
                    <a:pt x="2222" y="2595"/>
                    <a:pt x="2222" y="2321"/>
                  </a:cubicBezTo>
                  <a:lnTo>
                    <a:pt x="2222" y="2299"/>
                  </a:lnTo>
                  <a:cubicBezTo>
                    <a:pt x="2222" y="2267"/>
                    <a:pt x="2196" y="2241"/>
                    <a:pt x="2164" y="224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1" name="Google Shape;1091;p51"/>
            <p:cNvSpPr/>
            <p:nvPr/>
          </p:nvSpPr>
          <p:spPr>
            <a:xfrm>
              <a:off x="7318035" y="2275449"/>
              <a:ext cx="302302" cy="206033"/>
            </a:xfrm>
            <a:custGeom>
              <a:rect b="b" l="l" r="r" t="t"/>
              <a:pathLst>
                <a:path extrusionOk="0" h="1800" w="2641">
                  <a:moveTo>
                    <a:pt x="1949" y="0"/>
                  </a:moveTo>
                  <a:lnTo>
                    <a:pt x="1053" y="0"/>
                  </a:lnTo>
                  <a:cubicBezTo>
                    <a:pt x="942" y="0"/>
                    <a:pt x="852" y="90"/>
                    <a:pt x="852" y="201"/>
                  </a:cubicBezTo>
                  <a:cubicBezTo>
                    <a:pt x="852" y="237"/>
                    <a:pt x="861" y="271"/>
                    <a:pt x="878" y="300"/>
                  </a:cubicBezTo>
                  <a:cubicBezTo>
                    <a:pt x="804" y="330"/>
                    <a:pt x="751" y="402"/>
                    <a:pt x="751" y="487"/>
                  </a:cubicBezTo>
                  <a:cubicBezTo>
                    <a:pt x="751" y="526"/>
                    <a:pt x="763" y="563"/>
                    <a:pt x="782" y="594"/>
                  </a:cubicBezTo>
                  <a:cubicBezTo>
                    <a:pt x="716" y="627"/>
                    <a:pt x="671" y="695"/>
                    <a:pt x="671" y="773"/>
                  </a:cubicBezTo>
                  <a:cubicBezTo>
                    <a:pt x="671" y="803"/>
                    <a:pt x="678" y="832"/>
                    <a:pt x="690" y="858"/>
                  </a:cubicBezTo>
                  <a:lnTo>
                    <a:pt x="201" y="858"/>
                  </a:lnTo>
                  <a:cubicBezTo>
                    <a:pt x="90" y="858"/>
                    <a:pt x="0" y="948"/>
                    <a:pt x="0" y="1059"/>
                  </a:cubicBezTo>
                  <a:cubicBezTo>
                    <a:pt x="0" y="1170"/>
                    <a:pt x="90" y="1260"/>
                    <a:pt x="201" y="1260"/>
                  </a:cubicBezTo>
                  <a:lnTo>
                    <a:pt x="686" y="1260"/>
                  </a:lnTo>
                  <a:cubicBezTo>
                    <a:pt x="718" y="1260"/>
                    <a:pt x="744" y="1234"/>
                    <a:pt x="744" y="1202"/>
                  </a:cubicBezTo>
                  <a:cubicBezTo>
                    <a:pt x="744" y="1170"/>
                    <a:pt x="718" y="1144"/>
                    <a:pt x="686" y="1144"/>
                  </a:cubicBezTo>
                  <a:lnTo>
                    <a:pt x="201" y="1144"/>
                  </a:lnTo>
                  <a:cubicBezTo>
                    <a:pt x="154" y="1144"/>
                    <a:pt x="116" y="1106"/>
                    <a:pt x="116" y="1059"/>
                  </a:cubicBezTo>
                  <a:cubicBezTo>
                    <a:pt x="116" y="1012"/>
                    <a:pt x="154" y="974"/>
                    <a:pt x="201" y="974"/>
                  </a:cubicBezTo>
                  <a:lnTo>
                    <a:pt x="1051" y="974"/>
                  </a:lnTo>
                  <a:lnTo>
                    <a:pt x="1051" y="974"/>
                  </a:lnTo>
                  <a:lnTo>
                    <a:pt x="1090" y="974"/>
                  </a:lnTo>
                  <a:cubicBezTo>
                    <a:pt x="1122" y="974"/>
                    <a:pt x="1148" y="948"/>
                    <a:pt x="1148" y="916"/>
                  </a:cubicBezTo>
                  <a:cubicBezTo>
                    <a:pt x="1148" y="884"/>
                    <a:pt x="1122" y="858"/>
                    <a:pt x="1090" y="858"/>
                  </a:cubicBezTo>
                  <a:lnTo>
                    <a:pt x="872" y="858"/>
                  </a:lnTo>
                  <a:cubicBezTo>
                    <a:pt x="826" y="858"/>
                    <a:pt x="787" y="820"/>
                    <a:pt x="787" y="773"/>
                  </a:cubicBezTo>
                  <a:cubicBezTo>
                    <a:pt x="787" y="726"/>
                    <a:pt x="826" y="688"/>
                    <a:pt x="872" y="688"/>
                  </a:cubicBezTo>
                  <a:lnTo>
                    <a:pt x="1170" y="688"/>
                  </a:lnTo>
                  <a:cubicBezTo>
                    <a:pt x="1202" y="688"/>
                    <a:pt x="1228" y="662"/>
                    <a:pt x="1228" y="630"/>
                  </a:cubicBezTo>
                  <a:cubicBezTo>
                    <a:pt x="1228" y="598"/>
                    <a:pt x="1202" y="572"/>
                    <a:pt x="1170" y="572"/>
                  </a:cubicBezTo>
                  <a:lnTo>
                    <a:pt x="952" y="572"/>
                  </a:lnTo>
                  <a:cubicBezTo>
                    <a:pt x="905" y="572"/>
                    <a:pt x="867" y="534"/>
                    <a:pt x="867" y="487"/>
                  </a:cubicBezTo>
                  <a:cubicBezTo>
                    <a:pt x="867" y="440"/>
                    <a:pt x="905" y="402"/>
                    <a:pt x="952" y="402"/>
                  </a:cubicBezTo>
                  <a:lnTo>
                    <a:pt x="1271" y="402"/>
                  </a:lnTo>
                  <a:cubicBezTo>
                    <a:pt x="1303" y="402"/>
                    <a:pt x="1329" y="376"/>
                    <a:pt x="1329" y="344"/>
                  </a:cubicBezTo>
                  <a:cubicBezTo>
                    <a:pt x="1329" y="312"/>
                    <a:pt x="1303" y="286"/>
                    <a:pt x="1271" y="286"/>
                  </a:cubicBezTo>
                  <a:lnTo>
                    <a:pt x="1053" y="286"/>
                  </a:lnTo>
                  <a:cubicBezTo>
                    <a:pt x="1006" y="286"/>
                    <a:pt x="968" y="248"/>
                    <a:pt x="968" y="201"/>
                  </a:cubicBezTo>
                  <a:cubicBezTo>
                    <a:pt x="968" y="154"/>
                    <a:pt x="1006" y="116"/>
                    <a:pt x="1053" y="116"/>
                  </a:cubicBezTo>
                  <a:lnTo>
                    <a:pt x="1949" y="116"/>
                  </a:lnTo>
                  <a:cubicBezTo>
                    <a:pt x="2267" y="116"/>
                    <a:pt x="2525" y="374"/>
                    <a:pt x="2525" y="692"/>
                  </a:cubicBezTo>
                  <a:cubicBezTo>
                    <a:pt x="2525" y="967"/>
                    <a:pt x="2329" y="1205"/>
                    <a:pt x="2059" y="1257"/>
                  </a:cubicBezTo>
                  <a:lnTo>
                    <a:pt x="1895" y="1289"/>
                  </a:lnTo>
                  <a:cubicBezTo>
                    <a:pt x="1878" y="1293"/>
                    <a:pt x="1861" y="1299"/>
                    <a:pt x="1846" y="1308"/>
                  </a:cubicBezTo>
                  <a:lnTo>
                    <a:pt x="1246" y="1669"/>
                  </a:lnTo>
                  <a:cubicBezTo>
                    <a:pt x="1207" y="1693"/>
                    <a:pt x="1157" y="1686"/>
                    <a:pt x="1125" y="1654"/>
                  </a:cubicBezTo>
                  <a:cubicBezTo>
                    <a:pt x="1106" y="1635"/>
                    <a:pt x="1096" y="1609"/>
                    <a:pt x="1097" y="1582"/>
                  </a:cubicBezTo>
                  <a:cubicBezTo>
                    <a:pt x="1098" y="1555"/>
                    <a:pt x="1109" y="1531"/>
                    <a:pt x="1129" y="1512"/>
                  </a:cubicBezTo>
                  <a:lnTo>
                    <a:pt x="1392" y="1271"/>
                  </a:lnTo>
                  <a:cubicBezTo>
                    <a:pt x="1414" y="1251"/>
                    <a:pt x="1422" y="1219"/>
                    <a:pt x="1411" y="1191"/>
                  </a:cubicBezTo>
                  <a:cubicBezTo>
                    <a:pt x="1400" y="1162"/>
                    <a:pt x="1373" y="1144"/>
                    <a:pt x="1342" y="1144"/>
                  </a:cubicBezTo>
                  <a:lnTo>
                    <a:pt x="933" y="1144"/>
                  </a:lnTo>
                  <a:cubicBezTo>
                    <a:pt x="901" y="1144"/>
                    <a:pt x="875" y="1170"/>
                    <a:pt x="875" y="1202"/>
                  </a:cubicBezTo>
                  <a:cubicBezTo>
                    <a:pt x="875" y="1234"/>
                    <a:pt x="901" y="1260"/>
                    <a:pt x="933" y="1260"/>
                  </a:cubicBezTo>
                  <a:lnTo>
                    <a:pt x="1232" y="1260"/>
                  </a:lnTo>
                  <a:lnTo>
                    <a:pt x="1050" y="1427"/>
                  </a:lnTo>
                  <a:cubicBezTo>
                    <a:pt x="1007" y="1466"/>
                    <a:pt x="983" y="1521"/>
                    <a:pt x="981" y="1579"/>
                  </a:cubicBezTo>
                  <a:cubicBezTo>
                    <a:pt x="979" y="1638"/>
                    <a:pt x="1001" y="1693"/>
                    <a:pt x="1042" y="1735"/>
                  </a:cubicBezTo>
                  <a:cubicBezTo>
                    <a:pt x="1084" y="1777"/>
                    <a:pt x="1139" y="1800"/>
                    <a:pt x="1195" y="1800"/>
                  </a:cubicBezTo>
                  <a:cubicBezTo>
                    <a:pt x="1233" y="1800"/>
                    <a:pt x="1271" y="1789"/>
                    <a:pt x="1306" y="1769"/>
                  </a:cubicBezTo>
                  <a:lnTo>
                    <a:pt x="1906" y="1407"/>
                  </a:lnTo>
                  <a:cubicBezTo>
                    <a:pt x="1910" y="1405"/>
                    <a:pt x="1913" y="1404"/>
                    <a:pt x="1917" y="1403"/>
                  </a:cubicBezTo>
                  <a:lnTo>
                    <a:pt x="2081" y="1371"/>
                  </a:lnTo>
                  <a:cubicBezTo>
                    <a:pt x="2406" y="1308"/>
                    <a:pt x="2641" y="1022"/>
                    <a:pt x="2641" y="692"/>
                  </a:cubicBezTo>
                  <a:cubicBezTo>
                    <a:pt x="2641" y="310"/>
                    <a:pt x="2331" y="0"/>
                    <a:pt x="1949"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2" name="Google Shape;1092;p51"/>
            <p:cNvSpPr/>
            <p:nvPr/>
          </p:nvSpPr>
          <p:spPr>
            <a:xfrm>
              <a:off x="7317119" y="2174378"/>
              <a:ext cx="41665" cy="176272"/>
            </a:xfrm>
            <a:custGeom>
              <a:rect b="b" l="l" r="r" t="t"/>
              <a:pathLst>
                <a:path extrusionOk="0" h="1540" w="364">
                  <a:moveTo>
                    <a:pt x="182" y="0"/>
                  </a:moveTo>
                  <a:cubicBezTo>
                    <a:pt x="150" y="0"/>
                    <a:pt x="124" y="26"/>
                    <a:pt x="124" y="58"/>
                  </a:cubicBezTo>
                  <a:lnTo>
                    <a:pt x="124" y="1342"/>
                  </a:lnTo>
                  <a:lnTo>
                    <a:pt x="99" y="1316"/>
                  </a:lnTo>
                  <a:cubicBezTo>
                    <a:pt x="76" y="1294"/>
                    <a:pt x="39" y="1294"/>
                    <a:pt x="17" y="1316"/>
                  </a:cubicBezTo>
                  <a:cubicBezTo>
                    <a:pt x="-6" y="1339"/>
                    <a:pt x="-6" y="1376"/>
                    <a:pt x="17" y="1398"/>
                  </a:cubicBezTo>
                  <a:lnTo>
                    <a:pt x="141" y="1523"/>
                  </a:lnTo>
                  <a:cubicBezTo>
                    <a:pt x="152" y="1534"/>
                    <a:pt x="167" y="1540"/>
                    <a:pt x="182" y="1540"/>
                  </a:cubicBezTo>
                  <a:cubicBezTo>
                    <a:pt x="197" y="1540"/>
                    <a:pt x="212" y="1534"/>
                    <a:pt x="223" y="1523"/>
                  </a:cubicBezTo>
                  <a:lnTo>
                    <a:pt x="347" y="1398"/>
                  </a:lnTo>
                  <a:cubicBezTo>
                    <a:pt x="370" y="1376"/>
                    <a:pt x="370" y="1339"/>
                    <a:pt x="347" y="1316"/>
                  </a:cubicBezTo>
                  <a:cubicBezTo>
                    <a:pt x="325" y="1294"/>
                    <a:pt x="288" y="1294"/>
                    <a:pt x="265" y="1316"/>
                  </a:cubicBezTo>
                  <a:lnTo>
                    <a:pt x="240" y="1342"/>
                  </a:lnTo>
                  <a:lnTo>
                    <a:pt x="240" y="58"/>
                  </a:lnTo>
                  <a:cubicBezTo>
                    <a:pt x="240" y="26"/>
                    <a:pt x="214" y="0"/>
                    <a:pt x="182"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093" name="Google Shape;1093;p51"/>
          <p:cNvGrpSpPr/>
          <p:nvPr/>
        </p:nvGrpSpPr>
        <p:grpSpPr>
          <a:xfrm>
            <a:off x="7221656" y="1452344"/>
            <a:ext cx="453393" cy="429236"/>
            <a:chOff x="7221656" y="1452344"/>
            <a:chExt cx="453393" cy="429236"/>
          </a:xfrm>
        </p:grpSpPr>
        <p:sp>
          <p:nvSpPr>
            <p:cNvPr id="1094" name="Google Shape;1094;p51"/>
            <p:cNvSpPr/>
            <p:nvPr/>
          </p:nvSpPr>
          <p:spPr>
            <a:xfrm>
              <a:off x="7221656" y="1452344"/>
              <a:ext cx="220116" cy="220111"/>
            </a:xfrm>
            <a:custGeom>
              <a:rect b="b" l="l" r="r" t="t"/>
              <a:pathLst>
                <a:path extrusionOk="0" h="1923" w="1923">
                  <a:moveTo>
                    <a:pt x="962" y="1923"/>
                  </a:moveTo>
                  <a:cubicBezTo>
                    <a:pt x="1492" y="1923"/>
                    <a:pt x="1923" y="1491"/>
                    <a:pt x="1923" y="961"/>
                  </a:cubicBezTo>
                  <a:cubicBezTo>
                    <a:pt x="1923" y="736"/>
                    <a:pt x="1844" y="518"/>
                    <a:pt x="1700" y="345"/>
                  </a:cubicBezTo>
                  <a:cubicBezTo>
                    <a:pt x="1680" y="321"/>
                    <a:pt x="1643" y="317"/>
                    <a:pt x="1619" y="338"/>
                  </a:cubicBezTo>
                  <a:cubicBezTo>
                    <a:pt x="1594" y="358"/>
                    <a:pt x="1591" y="395"/>
                    <a:pt x="1611" y="420"/>
                  </a:cubicBezTo>
                  <a:cubicBezTo>
                    <a:pt x="1738" y="571"/>
                    <a:pt x="1807" y="763"/>
                    <a:pt x="1807" y="961"/>
                  </a:cubicBezTo>
                  <a:cubicBezTo>
                    <a:pt x="1807" y="1427"/>
                    <a:pt x="1428" y="1807"/>
                    <a:pt x="962" y="1807"/>
                  </a:cubicBezTo>
                  <a:cubicBezTo>
                    <a:pt x="496" y="1807"/>
                    <a:pt x="116" y="1427"/>
                    <a:pt x="116" y="961"/>
                  </a:cubicBezTo>
                  <a:cubicBezTo>
                    <a:pt x="116" y="495"/>
                    <a:pt x="496" y="116"/>
                    <a:pt x="962" y="116"/>
                  </a:cubicBezTo>
                  <a:cubicBezTo>
                    <a:pt x="1133" y="116"/>
                    <a:pt x="1298" y="166"/>
                    <a:pt x="1438" y="263"/>
                  </a:cubicBezTo>
                  <a:cubicBezTo>
                    <a:pt x="1465" y="281"/>
                    <a:pt x="1501" y="274"/>
                    <a:pt x="1519" y="247"/>
                  </a:cubicBezTo>
                  <a:cubicBezTo>
                    <a:pt x="1537" y="221"/>
                    <a:pt x="1530" y="185"/>
                    <a:pt x="1504" y="167"/>
                  </a:cubicBezTo>
                  <a:cubicBezTo>
                    <a:pt x="1344" y="57"/>
                    <a:pt x="1156" y="0"/>
                    <a:pt x="962" y="0"/>
                  </a:cubicBezTo>
                  <a:cubicBezTo>
                    <a:pt x="432" y="0"/>
                    <a:pt x="0" y="431"/>
                    <a:pt x="0" y="961"/>
                  </a:cubicBezTo>
                  <a:cubicBezTo>
                    <a:pt x="0" y="1491"/>
                    <a:pt x="432" y="1923"/>
                    <a:pt x="962" y="192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5" name="Google Shape;1095;p51"/>
            <p:cNvSpPr/>
            <p:nvPr/>
          </p:nvSpPr>
          <p:spPr>
            <a:xfrm>
              <a:off x="7251989" y="1482562"/>
              <a:ext cx="159564" cy="159561"/>
            </a:xfrm>
            <a:custGeom>
              <a:rect b="b" l="l" r="r" t="t"/>
              <a:pathLst>
                <a:path extrusionOk="0" h="1394" w="1394">
                  <a:moveTo>
                    <a:pt x="697" y="1278"/>
                  </a:moveTo>
                  <a:cubicBezTo>
                    <a:pt x="377" y="1278"/>
                    <a:pt x="116" y="1017"/>
                    <a:pt x="116" y="697"/>
                  </a:cubicBezTo>
                  <a:cubicBezTo>
                    <a:pt x="116" y="377"/>
                    <a:pt x="377" y="116"/>
                    <a:pt x="697" y="116"/>
                  </a:cubicBezTo>
                  <a:cubicBezTo>
                    <a:pt x="1017" y="116"/>
                    <a:pt x="1278" y="377"/>
                    <a:pt x="1278" y="697"/>
                  </a:cubicBezTo>
                  <a:cubicBezTo>
                    <a:pt x="1278" y="1017"/>
                    <a:pt x="1017" y="1278"/>
                    <a:pt x="697" y="1278"/>
                  </a:cubicBezTo>
                  <a:moveTo>
                    <a:pt x="697" y="0"/>
                  </a:moveTo>
                  <a:cubicBezTo>
                    <a:pt x="313" y="0"/>
                    <a:pt x="0" y="313"/>
                    <a:pt x="0" y="697"/>
                  </a:cubicBezTo>
                  <a:cubicBezTo>
                    <a:pt x="0" y="1081"/>
                    <a:pt x="313" y="1394"/>
                    <a:pt x="697" y="1394"/>
                  </a:cubicBezTo>
                  <a:cubicBezTo>
                    <a:pt x="1081" y="1394"/>
                    <a:pt x="1394" y="1081"/>
                    <a:pt x="1394" y="697"/>
                  </a:cubicBezTo>
                  <a:cubicBezTo>
                    <a:pt x="1394" y="313"/>
                    <a:pt x="1081" y="0"/>
                    <a:pt x="69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6" name="Google Shape;1096;p51"/>
            <p:cNvSpPr/>
            <p:nvPr/>
          </p:nvSpPr>
          <p:spPr>
            <a:xfrm>
              <a:off x="7426317" y="1474206"/>
              <a:ext cx="248732" cy="176272"/>
            </a:xfrm>
            <a:custGeom>
              <a:rect b="b" l="l" r="r" t="t"/>
              <a:pathLst>
                <a:path extrusionOk="0" h="1540" w="2173">
                  <a:moveTo>
                    <a:pt x="58" y="116"/>
                  </a:moveTo>
                  <a:lnTo>
                    <a:pt x="1403" y="116"/>
                  </a:lnTo>
                  <a:cubicBezTo>
                    <a:pt x="1764" y="116"/>
                    <a:pt x="2057" y="410"/>
                    <a:pt x="2057" y="770"/>
                  </a:cubicBezTo>
                  <a:cubicBezTo>
                    <a:pt x="2057" y="1131"/>
                    <a:pt x="1764" y="1424"/>
                    <a:pt x="1403" y="1424"/>
                  </a:cubicBezTo>
                  <a:lnTo>
                    <a:pt x="58" y="1424"/>
                  </a:lnTo>
                  <a:cubicBezTo>
                    <a:pt x="26" y="1424"/>
                    <a:pt x="0" y="1450"/>
                    <a:pt x="0" y="1482"/>
                  </a:cubicBezTo>
                  <a:cubicBezTo>
                    <a:pt x="0" y="1514"/>
                    <a:pt x="26" y="1540"/>
                    <a:pt x="58" y="1540"/>
                  </a:cubicBezTo>
                  <a:lnTo>
                    <a:pt x="1403" y="1540"/>
                  </a:lnTo>
                  <a:cubicBezTo>
                    <a:pt x="1828" y="1540"/>
                    <a:pt x="2173" y="1194"/>
                    <a:pt x="2173" y="770"/>
                  </a:cubicBezTo>
                  <a:cubicBezTo>
                    <a:pt x="2173" y="346"/>
                    <a:pt x="1828" y="0"/>
                    <a:pt x="1403"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7" name="Google Shape;1097;p51"/>
            <p:cNvSpPr/>
            <p:nvPr/>
          </p:nvSpPr>
          <p:spPr>
            <a:xfrm>
              <a:off x="7442914" y="1500762"/>
              <a:ext cx="205579" cy="123162"/>
            </a:xfrm>
            <a:custGeom>
              <a:rect b="b" l="l" r="r" t="t"/>
              <a:pathLst>
                <a:path extrusionOk="0" h="1076" w="1796">
                  <a:moveTo>
                    <a:pt x="0" y="1018"/>
                  </a:moveTo>
                  <a:cubicBezTo>
                    <a:pt x="0" y="1050"/>
                    <a:pt x="26" y="1076"/>
                    <a:pt x="58" y="1076"/>
                  </a:cubicBezTo>
                  <a:lnTo>
                    <a:pt x="1258" y="1076"/>
                  </a:lnTo>
                  <a:cubicBezTo>
                    <a:pt x="1555" y="1076"/>
                    <a:pt x="1796" y="835"/>
                    <a:pt x="1796" y="538"/>
                  </a:cubicBezTo>
                  <a:cubicBezTo>
                    <a:pt x="1796" y="242"/>
                    <a:pt x="1555" y="0"/>
                    <a:pt x="1258" y="0"/>
                  </a:cubicBezTo>
                  <a:lnTo>
                    <a:pt x="58" y="0"/>
                  </a:lnTo>
                  <a:cubicBezTo>
                    <a:pt x="26" y="0"/>
                    <a:pt x="0" y="26"/>
                    <a:pt x="0" y="58"/>
                  </a:cubicBezTo>
                  <a:cubicBezTo>
                    <a:pt x="0" y="90"/>
                    <a:pt x="26" y="116"/>
                    <a:pt x="58" y="116"/>
                  </a:cubicBezTo>
                  <a:lnTo>
                    <a:pt x="1258" y="116"/>
                  </a:lnTo>
                  <a:cubicBezTo>
                    <a:pt x="1491" y="116"/>
                    <a:pt x="1680" y="305"/>
                    <a:pt x="1680" y="538"/>
                  </a:cubicBezTo>
                  <a:cubicBezTo>
                    <a:pt x="1680" y="771"/>
                    <a:pt x="1491" y="960"/>
                    <a:pt x="1258" y="960"/>
                  </a:cubicBezTo>
                  <a:lnTo>
                    <a:pt x="58" y="960"/>
                  </a:lnTo>
                  <a:cubicBezTo>
                    <a:pt x="26" y="960"/>
                    <a:pt x="0" y="986"/>
                    <a:pt x="0" y="101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8" name="Google Shape;1098;p51"/>
            <p:cNvSpPr/>
            <p:nvPr/>
          </p:nvSpPr>
          <p:spPr>
            <a:xfrm>
              <a:off x="7366453" y="1745713"/>
              <a:ext cx="40406" cy="53340"/>
            </a:xfrm>
            <a:custGeom>
              <a:rect b="b" l="l" r="r" t="t"/>
              <a:pathLst>
                <a:path extrusionOk="0" h="466" w="353">
                  <a:moveTo>
                    <a:pt x="237" y="58"/>
                  </a:moveTo>
                  <a:lnTo>
                    <a:pt x="237" y="215"/>
                  </a:lnTo>
                  <a:lnTo>
                    <a:pt x="106" y="25"/>
                  </a:lnTo>
                  <a:cubicBezTo>
                    <a:pt x="91" y="4"/>
                    <a:pt x="65" y="-5"/>
                    <a:pt x="41" y="3"/>
                  </a:cubicBezTo>
                  <a:cubicBezTo>
                    <a:pt x="17" y="10"/>
                    <a:pt x="0" y="33"/>
                    <a:pt x="0" y="58"/>
                  </a:cubicBezTo>
                  <a:lnTo>
                    <a:pt x="0" y="408"/>
                  </a:lnTo>
                  <a:cubicBezTo>
                    <a:pt x="0" y="441"/>
                    <a:pt x="26" y="466"/>
                    <a:pt x="58" y="466"/>
                  </a:cubicBezTo>
                  <a:cubicBezTo>
                    <a:pt x="90" y="466"/>
                    <a:pt x="116" y="441"/>
                    <a:pt x="116" y="408"/>
                  </a:cubicBezTo>
                  <a:lnTo>
                    <a:pt x="116" y="244"/>
                  </a:lnTo>
                  <a:lnTo>
                    <a:pt x="247" y="434"/>
                  </a:lnTo>
                  <a:cubicBezTo>
                    <a:pt x="261" y="455"/>
                    <a:pt x="288" y="464"/>
                    <a:pt x="312" y="456"/>
                  </a:cubicBezTo>
                  <a:cubicBezTo>
                    <a:pt x="336" y="449"/>
                    <a:pt x="353" y="427"/>
                    <a:pt x="353" y="401"/>
                  </a:cubicBezTo>
                  <a:lnTo>
                    <a:pt x="353" y="58"/>
                  </a:lnTo>
                  <a:cubicBezTo>
                    <a:pt x="353" y="26"/>
                    <a:pt x="327" y="0"/>
                    <a:pt x="295" y="0"/>
                  </a:cubicBezTo>
                  <a:cubicBezTo>
                    <a:pt x="263" y="0"/>
                    <a:pt x="237" y="26"/>
                    <a:pt x="237" y="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99" name="Google Shape;1099;p51"/>
            <p:cNvSpPr/>
            <p:nvPr/>
          </p:nvSpPr>
          <p:spPr>
            <a:xfrm>
              <a:off x="7532310" y="1535788"/>
              <a:ext cx="29532" cy="53111"/>
            </a:xfrm>
            <a:custGeom>
              <a:rect b="b" l="l" r="r" t="t"/>
              <a:pathLst>
                <a:path extrusionOk="0" h="464" w="258">
                  <a:moveTo>
                    <a:pt x="200" y="116"/>
                  </a:moveTo>
                  <a:cubicBezTo>
                    <a:pt x="232" y="116"/>
                    <a:pt x="258" y="90"/>
                    <a:pt x="258" y="58"/>
                  </a:cubicBezTo>
                  <a:cubicBezTo>
                    <a:pt x="258" y="26"/>
                    <a:pt x="232" y="0"/>
                    <a:pt x="200" y="0"/>
                  </a:cubicBezTo>
                  <a:lnTo>
                    <a:pt x="58" y="0"/>
                  </a:lnTo>
                  <a:cubicBezTo>
                    <a:pt x="26" y="0"/>
                    <a:pt x="0" y="26"/>
                    <a:pt x="0" y="58"/>
                  </a:cubicBezTo>
                  <a:lnTo>
                    <a:pt x="0" y="406"/>
                  </a:lnTo>
                  <a:cubicBezTo>
                    <a:pt x="0" y="438"/>
                    <a:pt x="26" y="464"/>
                    <a:pt x="58" y="464"/>
                  </a:cubicBezTo>
                  <a:cubicBezTo>
                    <a:pt x="91" y="464"/>
                    <a:pt x="117" y="438"/>
                    <a:pt x="117" y="406"/>
                  </a:cubicBezTo>
                  <a:lnTo>
                    <a:pt x="117" y="318"/>
                  </a:lnTo>
                  <a:lnTo>
                    <a:pt x="188" y="318"/>
                  </a:lnTo>
                  <a:cubicBezTo>
                    <a:pt x="220" y="318"/>
                    <a:pt x="246" y="292"/>
                    <a:pt x="246" y="260"/>
                  </a:cubicBezTo>
                  <a:cubicBezTo>
                    <a:pt x="246" y="228"/>
                    <a:pt x="220" y="202"/>
                    <a:pt x="188" y="202"/>
                  </a:cubicBezTo>
                  <a:lnTo>
                    <a:pt x="117" y="202"/>
                  </a:lnTo>
                  <a:lnTo>
                    <a:pt x="117" y="116"/>
                  </a:lnTo>
                  <a:lnTo>
                    <a:pt x="200" y="116"/>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0" name="Google Shape;1100;p51"/>
            <p:cNvSpPr/>
            <p:nvPr/>
          </p:nvSpPr>
          <p:spPr>
            <a:xfrm>
              <a:off x="7571228" y="1535788"/>
              <a:ext cx="29418" cy="53111"/>
            </a:xfrm>
            <a:custGeom>
              <a:rect b="b" l="l" r="r" t="t"/>
              <a:pathLst>
                <a:path extrusionOk="0" h="464" w="257">
                  <a:moveTo>
                    <a:pt x="199" y="116"/>
                  </a:moveTo>
                  <a:cubicBezTo>
                    <a:pt x="231" y="116"/>
                    <a:pt x="257" y="90"/>
                    <a:pt x="257" y="58"/>
                  </a:cubicBezTo>
                  <a:cubicBezTo>
                    <a:pt x="257" y="26"/>
                    <a:pt x="231" y="0"/>
                    <a:pt x="199" y="0"/>
                  </a:cubicBezTo>
                  <a:lnTo>
                    <a:pt x="58" y="0"/>
                  </a:lnTo>
                  <a:cubicBezTo>
                    <a:pt x="26" y="0"/>
                    <a:pt x="0" y="26"/>
                    <a:pt x="0" y="58"/>
                  </a:cubicBezTo>
                  <a:lnTo>
                    <a:pt x="0" y="406"/>
                  </a:lnTo>
                  <a:cubicBezTo>
                    <a:pt x="0" y="438"/>
                    <a:pt x="26" y="464"/>
                    <a:pt x="58" y="464"/>
                  </a:cubicBezTo>
                  <a:cubicBezTo>
                    <a:pt x="90" y="464"/>
                    <a:pt x="116" y="438"/>
                    <a:pt x="116" y="406"/>
                  </a:cubicBezTo>
                  <a:lnTo>
                    <a:pt x="116" y="318"/>
                  </a:lnTo>
                  <a:lnTo>
                    <a:pt x="188" y="318"/>
                  </a:lnTo>
                  <a:cubicBezTo>
                    <a:pt x="220" y="318"/>
                    <a:pt x="246" y="292"/>
                    <a:pt x="246" y="260"/>
                  </a:cubicBezTo>
                  <a:cubicBezTo>
                    <a:pt x="246" y="228"/>
                    <a:pt x="220" y="202"/>
                    <a:pt x="188" y="202"/>
                  </a:cubicBezTo>
                  <a:lnTo>
                    <a:pt x="116" y="202"/>
                  </a:lnTo>
                  <a:lnTo>
                    <a:pt x="116" y="116"/>
                  </a:lnTo>
                  <a:lnTo>
                    <a:pt x="199" y="116"/>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1" name="Google Shape;1101;p51"/>
            <p:cNvSpPr/>
            <p:nvPr/>
          </p:nvSpPr>
          <p:spPr>
            <a:xfrm>
              <a:off x="7469813" y="1535673"/>
              <a:ext cx="53341" cy="53340"/>
            </a:xfrm>
            <a:custGeom>
              <a:rect b="b" l="l" r="r" t="t"/>
              <a:pathLst>
                <a:path extrusionOk="0" h="466" w="466">
                  <a:moveTo>
                    <a:pt x="116" y="233"/>
                  </a:moveTo>
                  <a:cubicBezTo>
                    <a:pt x="116" y="168"/>
                    <a:pt x="168" y="116"/>
                    <a:pt x="233" y="116"/>
                  </a:cubicBezTo>
                  <a:cubicBezTo>
                    <a:pt x="298" y="116"/>
                    <a:pt x="350" y="168"/>
                    <a:pt x="350" y="233"/>
                  </a:cubicBezTo>
                  <a:cubicBezTo>
                    <a:pt x="350" y="298"/>
                    <a:pt x="298" y="350"/>
                    <a:pt x="233" y="350"/>
                  </a:cubicBezTo>
                  <a:cubicBezTo>
                    <a:pt x="168" y="350"/>
                    <a:pt x="116" y="298"/>
                    <a:pt x="116" y="233"/>
                  </a:cubicBezTo>
                  <a:moveTo>
                    <a:pt x="466" y="233"/>
                  </a:moveTo>
                  <a:cubicBezTo>
                    <a:pt x="466" y="104"/>
                    <a:pt x="362" y="0"/>
                    <a:pt x="233" y="0"/>
                  </a:cubicBezTo>
                  <a:cubicBezTo>
                    <a:pt x="104" y="0"/>
                    <a:pt x="0" y="104"/>
                    <a:pt x="0" y="233"/>
                  </a:cubicBezTo>
                  <a:cubicBezTo>
                    <a:pt x="0" y="362"/>
                    <a:pt x="104" y="466"/>
                    <a:pt x="233" y="466"/>
                  </a:cubicBezTo>
                  <a:cubicBezTo>
                    <a:pt x="362" y="466"/>
                    <a:pt x="466" y="362"/>
                    <a:pt x="466" y="23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2" name="Google Shape;1102;p51"/>
            <p:cNvSpPr/>
            <p:nvPr/>
          </p:nvSpPr>
          <p:spPr>
            <a:xfrm>
              <a:off x="7304986" y="1745713"/>
              <a:ext cx="53455" cy="53340"/>
            </a:xfrm>
            <a:custGeom>
              <a:rect b="b" l="l" r="r" t="t"/>
              <a:pathLst>
                <a:path extrusionOk="0" h="466" w="467">
                  <a:moveTo>
                    <a:pt x="351" y="233"/>
                  </a:moveTo>
                  <a:cubicBezTo>
                    <a:pt x="351" y="298"/>
                    <a:pt x="298" y="350"/>
                    <a:pt x="233" y="350"/>
                  </a:cubicBezTo>
                  <a:cubicBezTo>
                    <a:pt x="169" y="350"/>
                    <a:pt x="116" y="298"/>
                    <a:pt x="116" y="233"/>
                  </a:cubicBezTo>
                  <a:cubicBezTo>
                    <a:pt x="116" y="168"/>
                    <a:pt x="169" y="116"/>
                    <a:pt x="233" y="116"/>
                  </a:cubicBezTo>
                  <a:cubicBezTo>
                    <a:pt x="298" y="116"/>
                    <a:pt x="351" y="168"/>
                    <a:pt x="351" y="233"/>
                  </a:cubicBezTo>
                  <a:moveTo>
                    <a:pt x="0" y="233"/>
                  </a:moveTo>
                  <a:cubicBezTo>
                    <a:pt x="0" y="362"/>
                    <a:pt x="105" y="466"/>
                    <a:pt x="233" y="466"/>
                  </a:cubicBezTo>
                  <a:cubicBezTo>
                    <a:pt x="362" y="466"/>
                    <a:pt x="467" y="362"/>
                    <a:pt x="467" y="233"/>
                  </a:cubicBezTo>
                  <a:cubicBezTo>
                    <a:pt x="467" y="104"/>
                    <a:pt x="362" y="0"/>
                    <a:pt x="233" y="0"/>
                  </a:cubicBezTo>
                  <a:cubicBezTo>
                    <a:pt x="105" y="0"/>
                    <a:pt x="0" y="104"/>
                    <a:pt x="0" y="23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3" name="Google Shape;1103;p51"/>
            <p:cNvSpPr/>
            <p:nvPr/>
          </p:nvSpPr>
          <p:spPr>
            <a:xfrm>
              <a:off x="7454933" y="1661468"/>
              <a:ext cx="220116" cy="220111"/>
            </a:xfrm>
            <a:custGeom>
              <a:rect b="b" l="l" r="r" t="t"/>
              <a:pathLst>
                <a:path extrusionOk="0" h="1923" w="1923">
                  <a:moveTo>
                    <a:pt x="961" y="1807"/>
                  </a:moveTo>
                  <a:cubicBezTo>
                    <a:pt x="495" y="1807"/>
                    <a:pt x="116" y="1428"/>
                    <a:pt x="116" y="961"/>
                  </a:cubicBezTo>
                  <a:cubicBezTo>
                    <a:pt x="116" y="495"/>
                    <a:pt x="495" y="116"/>
                    <a:pt x="961" y="116"/>
                  </a:cubicBezTo>
                  <a:cubicBezTo>
                    <a:pt x="1428" y="116"/>
                    <a:pt x="1807" y="495"/>
                    <a:pt x="1807" y="961"/>
                  </a:cubicBezTo>
                  <a:cubicBezTo>
                    <a:pt x="1807" y="1428"/>
                    <a:pt x="1428" y="1807"/>
                    <a:pt x="961" y="1807"/>
                  </a:cubicBezTo>
                  <a:moveTo>
                    <a:pt x="961" y="0"/>
                  </a:moveTo>
                  <a:cubicBezTo>
                    <a:pt x="431" y="0"/>
                    <a:pt x="0" y="431"/>
                    <a:pt x="0" y="961"/>
                  </a:cubicBezTo>
                  <a:cubicBezTo>
                    <a:pt x="0" y="1492"/>
                    <a:pt x="431" y="1923"/>
                    <a:pt x="961" y="1923"/>
                  </a:cubicBezTo>
                  <a:cubicBezTo>
                    <a:pt x="1492" y="1923"/>
                    <a:pt x="1923" y="1492"/>
                    <a:pt x="1923" y="961"/>
                  </a:cubicBezTo>
                  <a:cubicBezTo>
                    <a:pt x="1923" y="431"/>
                    <a:pt x="1492" y="0"/>
                    <a:pt x="961"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4" name="Google Shape;1104;p51"/>
            <p:cNvSpPr/>
            <p:nvPr/>
          </p:nvSpPr>
          <p:spPr>
            <a:xfrm>
              <a:off x="7485151" y="1691801"/>
              <a:ext cx="159564" cy="159446"/>
            </a:xfrm>
            <a:custGeom>
              <a:rect b="b" l="l" r="r" t="t"/>
              <a:pathLst>
                <a:path extrusionOk="0" h="1393" w="1394">
                  <a:moveTo>
                    <a:pt x="697" y="0"/>
                  </a:moveTo>
                  <a:cubicBezTo>
                    <a:pt x="313" y="0"/>
                    <a:pt x="0" y="312"/>
                    <a:pt x="0" y="697"/>
                  </a:cubicBezTo>
                  <a:cubicBezTo>
                    <a:pt x="0" y="855"/>
                    <a:pt x="55" y="1010"/>
                    <a:pt x="155" y="1133"/>
                  </a:cubicBezTo>
                  <a:cubicBezTo>
                    <a:pt x="175" y="1158"/>
                    <a:pt x="212" y="1162"/>
                    <a:pt x="236" y="1142"/>
                  </a:cubicBezTo>
                  <a:cubicBezTo>
                    <a:pt x="261" y="1122"/>
                    <a:pt x="265" y="1085"/>
                    <a:pt x="245" y="1060"/>
                  </a:cubicBezTo>
                  <a:cubicBezTo>
                    <a:pt x="161" y="956"/>
                    <a:pt x="117" y="830"/>
                    <a:pt x="117" y="697"/>
                  </a:cubicBezTo>
                  <a:cubicBezTo>
                    <a:pt x="117" y="376"/>
                    <a:pt x="377" y="116"/>
                    <a:pt x="697" y="116"/>
                  </a:cubicBezTo>
                  <a:cubicBezTo>
                    <a:pt x="1018" y="116"/>
                    <a:pt x="1278" y="376"/>
                    <a:pt x="1278" y="697"/>
                  </a:cubicBezTo>
                  <a:cubicBezTo>
                    <a:pt x="1278" y="1017"/>
                    <a:pt x="1018" y="1277"/>
                    <a:pt x="697" y="1277"/>
                  </a:cubicBezTo>
                  <a:cubicBezTo>
                    <a:pt x="601" y="1277"/>
                    <a:pt x="505" y="1253"/>
                    <a:pt x="420" y="1207"/>
                  </a:cubicBezTo>
                  <a:cubicBezTo>
                    <a:pt x="392" y="1192"/>
                    <a:pt x="357" y="1202"/>
                    <a:pt x="342" y="1230"/>
                  </a:cubicBezTo>
                  <a:cubicBezTo>
                    <a:pt x="326" y="1258"/>
                    <a:pt x="337" y="1294"/>
                    <a:pt x="365" y="1309"/>
                  </a:cubicBezTo>
                  <a:cubicBezTo>
                    <a:pt x="466" y="1364"/>
                    <a:pt x="581" y="1393"/>
                    <a:pt x="697" y="1393"/>
                  </a:cubicBezTo>
                  <a:cubicBezTo>
                    <a:pt x="1082" y="1393"/>
                    <a:pt x="1394" y="1081"/>
                    <a:pt x="1394" y="697"/>
                  </a:cubicBezTo>
                  <a:cubicBezTo>
                    <a:pt x="1394" y="312"/>
                    <a:pt x="1082" y="0"/>
                    <a:pt x="69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5" name="Google Shape;1105;p51"/>
            <p:cNvSpPr/>
            <p:nvPr/>
          </p:nvSpPr>
          <p:spPr>
            <a:xfrm>
              <a:off x="7221656" y="1683445"/>
              <a:ext cx="248732" cy="176158"/>
            </a:xfrm>
            <a:custGeom>
              <a:rect b="b" l="l" r="r" t="t"/>
              <a:pathLst>
                <a:path extrusionOk="0" h="1539" w="2173">
                  <a:moveTo>
                    <a:pt x="2115" y="1423"/>
                  </a:moveTo>
                  <a:lnTo>
                    <a:pt x="770" y="1423"/>
                  </a:lnTo>
                  <a:cubicBezTo>
                    <a:pt x="410" y="1423"/>
                    <a:pt x="116" y="1130"/>
                    <a:pt x="116" y="770"/>
                  </a:cubicBezTo>
                  <a:cubicBezTo>
                    <a:pt x="116" y="409"/>
                    <a:pt x="410" y="116"/>
                    <a:pt x="770" y="116"/>
                  </a:cubicBezTo>
                  <a:lnTo>
                    <a:pt x="2115" y="116"/>
                  </a:lnTo>
                  <a:cubicBezTo>
                    <a:pt x="2147" y="116"/>
                    <a:pt x="2173" y="90"/>
                    <a:pt x="2173" y="58"/>
                  </a:cubicBezTo>
                  <a:cubicBezTo>
                    <a:pt x="2173" y="26"/>
                    <a:pt x="2147" y="0"/>
                    <a:pt x="2115" y="0"/>
                  </a:cubicBezTo>
                  <a:lnTo>
                    <a:pt x="770" y="0"/>
                  </a:lnTo>
                  <a:cubicBezTo>
                    <a:pt x="346" y="0"/>
                    <a:pt x="0" y="345"/>
                    <a:pt x="0" y="770"/>
                  </a:cubicBezTo>
                  <a:cubicBezTo>
                    <a:pt x="0" y="1194"/>
                    <a:pt x="346" y="1539"/>
                    <a:pt x="770" y="1539"/>
                  </a:cubicBezTo>
                  <a:lnTo>
                    <a:pt x="2115" y="1539"/>
                  </a:lnTo>
                  <a:cubicBezTo>
                    <a:pt x="2147" y="1539"/>
                    <a:pt x="2173" y="1513"/>
                    <a:pt x="2173" y="1481"/>
                  </a:cubicBezTo>
                  <a:cubicBezTo>
                    <a:pt x="2173" y="1449"/>
                    <a:pt x="2147" y="1423"/>
                    <a:pt x="2115" y="142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6" name="Google Shape;1106;p51"/>
            <p:cNvSpPr/>
            <p:nvPr/>
          </p:nvSpPr>
          <p:spPr>
            <a:xfrm>
              <a:off x="7248212" y="1710001"/>
              <a:ext cx="205579" cy="123047"/>
            </a:xfrm>
            <a:custGeom>
              <a:rect b="b" l="l" r="r" t="t"/>
              <a:pathLst>
                <a:path extrusionOk="0" h="1075" w="1796">
                  <a:moveTo>
                    <a:pt x="781" y="0"/>
                  </a:moveTo>
                  <a:lnTo>
                    <a:pt x="538" y="0"/>
                  </a:lnTo>
                  <a:cubicBezTo>
                    <a:pt x="242" y="0"/>
                    <a:pt x="0" y="241"/>
                    <a:pt x="0" y="538"/>
                  </a:cubicBezTo>
                  <a:cubicBezTo>
                    <a:pt x="0" y="834"/>
                    <a:pt x="242" y="1075"/>
                    <a:pt x="538" y="1075"/>
                  </a:cubicBezTo>
                  <a:lnTo>
                    <a:pt x="1738" y="1075"/>
                  </a:lnTo>
                  <a:cubicBezTo>
                    <a:pt x="1770" y="1075"/>
                    <a:pt x="1796" y="1049"/>
                    <a:pt x="1796" y="1017"/>
                  </a:cubicBezTo>
                  <a:cubicBezTo>
                    <a:pt x="1796" y="985"/>
                    <a:pt x="1770" y="959"/>
                    <a:pt x="1738" y="959"/>
                  </a:cubicBezTo>
                  <a:lnTo>
                    <a:pt x="538" y="959"/>
                  </a:lnTo>
                  <a:cubicBezTo>
                    <a:pt x="306" y="959"/>
                    <a:pt x="116" y="770"/>
                    <a:pt x="116" y="538"/>
                  </a:cubicBezTo>
                  <a:cubicBezTo>
                    <a:pt x="116" y="305"/>
                    <a:pt x="306" y="116"/>
                    <a:pt x="538" y="116"/>
                  </a:cubicBezTo>
                  <a:lnTo>
                    <a:pt x="781" y="116"/>
                  </a:lnTo>
                  <a:cubicBezTo>
                    <a:pt x="813" y="116"/>
                    <a:pt x="839" y="90"/>
                    <a:pt x="839" y="58"/>
                  </a:cubicBezTo>
                  <a:cubicBezTo>
                    <a:pt x="839" y="26"/>
                    <a:pt x="813" y="0"/>
                    <a:pt x="781"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7" name="Google Shape;1107;p51"/>
            <p:cNvSpPr/>
            <p:nvPr/>
          </p:nvSpPr>
          <p:spPr>
            <a:xfrm>
              <a:off x="7359241" y="1710001"/>
              <a:ext cx="94548" cy="13278"/>
            </a:xfrm>
            <a:custGeom>
              <a:rect b="b" l="l" r="r" t="t"/>
              <a:pathLst>
                <a:path extrusionOk="0" h="116" w="826">
                  <a:moveTo>
                    <a:pt x="826" y="58"/>
                  </a:moveTo>
                  <a:cubicBezTo>
                    <a:pt x="826" y="26"/>
                    <a:pt x="800" y="0"/>
                    <a:pt x="768" y="0"/>
                  </a:cubicBezTo>
                  <a:lnTo>
                    <a:pt x="58" y="0"/>
                  </a:lnTo>
                  <a:cubicBezTo>
                    <a:pt x="26" y="0"/>
                    <a:pt x="0" y="26"/>
                    <a:pt x="0" y="58"/>
                  </a:cubicBezTo>
                  <a:cubicBezTo>
                    <a:pt x="0" y="90"/>
                    <a:pt x="26" y="116"/>
                    <a:pt x="58" y="116"/>
                  </a:cubicBezTo>
                  <a:lnTo>
                    <a:pt x="768" y="116"/>
                  </a:lnTo>
                  <a:cubicBezTo>
                    <a:pt x="800" y="116"/>
                    <a:pt x="826" y="90"/>
                    <a:pt x="826" y="58"/>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108" name="Google Shape;1108;p51"/>
          <p:cNvGrpSpPr/>
          <p:nvPr/>
        </p:nvGrpSpPr>
        <p:grpSpPr>
          <a:xfrm>
            <a:off x="6681961" y="1440325"/>
            <a:ext cx="254341" cy="453272"/>
            <a:chOff x="6681961" y="1440325"/>
            <a:chExt cx="254341" cy="453272"/>
          </a:xfrm>
        </p:grpSpPr>
        <p:sp>
          <p:nvSpPr>
            <p:cNvPr id="1109" name="Google Shape;1109;p51"/>
            <p:cNvSpPr/>
            <p:nvPr/>
          </p:nvSpPr>
          <p:spPr>
            <a:xfrm>
              <a:off x="6681961" y="1440325"/>
              <a:ext cx="254341" cy="453272"/>
            </a:xfrm>
            <a:custGeom>
              <a:rect b="b" l="l" r="r" t="t"/>
              <a:pathLst>
                <a:path extrusionOk="0" h="3960" w="2222">
                  <a:moveTo>
                    <a:pt x="1552" y="221"/>
                  </a:moveTo>
                  <a:cubicBezTo>
                    <a:pt x="1532" y="266"/>
                    <a:pt x="1488" y="295"/>
                    <a:pt x="1439" y="295"/>
                  </a:cubicBezTo>
                  <a:lnTo>
                    <a:pt x="783" y="295"/>
                  </a:lnTo>
                  <a:cubicBezTo>
                    <a:pt x="734" y="295"/>
                    <a:pt x="690" y="266"/>
                    <a:pt x="671" y="221"/>
                  </a:cubicBezTo>
                  <a:lnTo>
                    <a:pt x="626" y="116"/>
                  </a:lnTo>
                  <a:lnTo>
                    <a:pt x="1597" y="116"/>
                  </a:lnTo>
                  <a:lnTo>
                    <a:pt x="1552" y="221"/>
                  </a:lnTo>
                  <a:moveTo>
                    <a:pt x="1726" y="0"/>
                  </a:moveTo>
                  <a:lnTo>
                    <a:pt x="497" y="0"/>
                  </a:lnTo>
                  <a:cubicBezTo>
                    <a:pt x="223" y="0"/>
                    <a:pt x="0" y="222"/>
                    <a:pt x="0" y="496"/>
                  </a:cubicBezTo>
                  <a:lnTo>
                    <a:pt x="0" y="2899"/>
                  </a:lnTo>
                  <a:cubicBezTo>
                    <a:pt x="0" y="2931"/>
                    <a:pt x="26" y="2957"/>
                    <a:pt x="58" y="2957"/>
                  </a:cubicBezTo>
                  <a:cubicBezTo>
                    <a:pt x="90" y="2957"/>
                    <a:pt x="116" y="2931"/>
                    <a:pt x="116" y="2899"/>
                  </a:cubicBezTo>
                  <a:lnTo>
                    <a:pt x="116" y="496"/>
                  </a:lnTo>
                  <a:cubicBezTo>
                    <a:pt x="116" y="286"/>
                    <a:pt x="287" y="116"/>
                    <a:pt x="497" y="116"/>
                  </a:cubicBezTo>
                  <a:lnTo>
                    <a:pt x="500" y="116"/>
                  </a:lnTo>
                  <a:lnTo>
                    <a:pt x="564" y="266"/>
                  </a:lnTo>
                  <a:cubicBezTo>
                    <a:pt x="602" y="354"/>
                    <a:pt x="688" y="411"/>
                    <a:pt x="783" y="411"/>
                  </a:cubicBezTo>
                  <a:lnTo>
                    <a:pt x="1439" y="411"/>
                  </a:lnTo>
                  <a:cubicBezTo>
                    <a:pt x="1535" y="411"/>
                    <a:pt x="1621" y="354"/>
                    <a:pt x="1658" y="266"/>
                  </a:cubicBezTo>
                  <a:lnTo>
                    <a:pt x="1723" y="116"/>
                  </a:lnTo>
                  <a:lnTo>
                    <a:pt x="1726" y="116"/>
                  </a:lnTo>
                  <a:cubicBezTo>
                    <a:pt x="1936" y="116"/>
                    <a:pt x="2106" y="286"/>
                    <a:pt x="2106" y="496"/>
                  </a:cubicBezTo>
                  <a:lnTo>
                    <a:pt x="2106" y="3464"/>
                  </a:lnTo>
                  <a:cubicBezTo>
                    <a:pt x="2106" y="3673"/>
                    <a:pt x="1936" y="3844"/>
                    <a:pt x="1726" y="3844"/>
                  </a:cubicBezTo>
                  <a:lnTo>
                    <a:pt x="497" y="3844"/>
                  </a:lnTo>
                  <a:cubicBezTo>
                    <a:pt x="287" y="3844"/>
                    <a:pt x="116" y="3673"/>
                    <a:pt x="116" y="3464"/>
                  </a:cubicBezTo>
                  <a:lnTo>
                    <a:pt x="116" y="3147"/>
                  </a:lnTo>
                  <a:cubicBezTo>
                    <a:pt x="116" y="3115"/>
                    <a:pt x="90" y="3089"/>
                    <a:pt x="58" y="3089"/>
                  </a:cubicBezTo>
                  <a:cubicBezTo>
                    <a:pt x="26" y="3089"/>
                    <a:pt x="0" y="3115"/>
                    <a:pt x="0" y="3147"/>
                  </a:cubicBezTo>
                  <a:lnTo>
                    <a:pt x="0" y="3464"/>
                  </a:lnTo>
                  <a:cubicBezTo>
                    <a:pt x="0" y="3737"/>
                    <a:pt x="223" y="3960"/>
                    <a:pt x="497" y="3960"/>
                  </a:cubicBezTo>
                  <a:lnTo>
                    <a:pt x="1726" y="3960"/>
                  </a:lnTo>
                  <a:cubicBezTo>
                    <a:pt x="2000" y="3960"/>
                    <a:pt x="2222" y="3737"/>
                    <a:pt x="2222" y="3464"/>
                  </a:cubicBezTo>
                  <a:lnTo>
                    <a:pt x="2222" y="496"/>
                  </a:lnTo>
                  <a:cubicBezTo>
                    <a:pt x="2222" y="222"/>
                    <a:pt x="2000" y="0"/>
                    <a:pt x="172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10" name="Google Shape;1110;p51"/>
            <p:cNvSpPr/>
            <p:nvPr/>
          </p:nvSpPr>
          <p:spPr>
            <a:xfrm>
              <a:off x="6714468" y="1512208"/>
              <a:ext cx="179138" cy="102444"/>
            </a:xfrm>
            <a:custGeom>
              <a:rect b="b" l="l" r="r" t="t"/>
              <a:pathLst>
                <a:path extrusionOk="0" h="895" w="1565">
                  <a:moveTo>
                    <a:pt x="1546" y="218"/>
                  </a:moveTo>
                  <a:cubicBezTo>
                    <a:pt x="1544" y="187"/>
                    <a:pt x="1524" y="159"/>
                    <a:pt x="1495" y="148"/>
                  </a:cubicBezTo>
                  <a:cubicBezTo>
                    <a:pt x="1466" y="137"/>
                    <a:pt x="1433" y="144"/>
                    <a:pt x="1411" y="166"/>
                  </a:cubicBezTo>
                  <a:lnTo>
                    <a:pt x="1374" y="203"/>
                  </a:lnTo>
                  <a:cubicBezTo>
                    <a:pt x="1222" y="72"/>
                    <a:pt x="1030" y="0"/>
                    <a:pt x="827" y="0"/>
                  </a:cubicBezTo>
                  <a:cubicBezTo>
                    <a:pt x="629" y="0"/>
                    <a:pt x="437" y="71"/>
                    <a:pt x="286" y="199"/>
                  </a:cubicBezTo>
                  <a:cubicBezTo>
                    <a:pt x="137" y="326"/>
                    <a:pt x="36" y="501"/>
                    <a:pt x="3" y="692"/>
                  </a:cubicBezTo>
                  <a:cubicBezTo>
                    <a:pt x="-6" y="742"/>
                    <a:pt x="8" y="794"/>
                    <a:pt x="41" y="833"/>
                  </a:cubicBezTo>
                  <a:cubicBezTo>
                    <a:pt x="74" y="872"/>
                    <a:pt x="123" y="895"/>
                    <a:pt x="174" y="895"/>
                  </a:cubicBezTo>
                  <a:cubicBezTo>
                    <a:pt x="259" y="895"/>
                    <a:pt x="331" y="835"/>
                    <a:pt x="346" y="752"/>
                  </a:cubicBezTo>
                  <a:cubicBezTo>
                    <a:pt x="355" y="702"/>
                    <a:pt x="371" y="654"/>
                    <a:pt x="395" y="609"/>
                  </a:cubicBezTo>
                  <a:cubicBezTo>
                    <a:pt x="410" y="581"/>
                    <a:pt x="399" y="545"/>
                    <a:pt x="371" y="530"/>
                  </a:cubicBezTo>
                  <a:cubicBezTo>
                    <a:pt x="343" y="515"/>
                    <a:pt x="308" y="526"/>
                    <a:pt x="293" y="554"/>
                  </a:cubicBezTo>
                  <a:cubicBezTo>
                    <a:pt x="263" y="610"/>
                    <a:pt x="242" y="670"/>
                    <a:pt x="232" y="732"/>
                  </a:cubicBezTo>
                  <a:cubicBezTo>
                    <a:pt x="227" y="759"/>
                    <a:pt x="203" y="779"/>
                    <a:pt x="174" y="779"/>
                  </a:cubicBezTo>
                  <a:cubicBezTo>
                    <a:pt x="157" y="779"/>
                    <a:pt x="141" y="771"/>
                    <a:pt x="130" y="758"/>
                  </a:cubicBezTo>
                  <a:cubicBezTo>
                    <a:pt x="123" y="751"/>
                    <a:pt x="113" y="735"/>
                    <a:pt x="117" y="712"/>
                  </a:cubicBezTo>
                  <a:cubicBezTo>
                    <a:pt x="146" y="547"/>
                    <a:pt x="233" y="397"/>
                    <a:pt x="361" y="287"/>
                  </a:cubicBezTo>
                  <a:cubicBezTo>
                    <a:pt x="491" y="177"/>
                    <a:pt x="657" y="116"/>
                    <a:pt x="827" y="116"/>
                  </a:cubicBezTo>
                  <a:cubicBezTo>
                    <a:pt x="1016" y="116"/>
                    <a:pt x="1201" y="192"/>
                    <a:pt x="1335" y="325"/>
                  </a:cubicBezTo>
                  <a:cubicBezTo>
                    <a:pt x="1358" y="348"/>
                    <a:pt x="1394" y="348"/>
                    <a:pt x="1417" y="325"/>
                  </a:cubicBezTo>
                  <a:lnTo>
                    <a:pt x="1435" y="307"/>
                  </a:lnTo>
                  <a:lnTo>
                    <a:pt x="1447" y="520"/>
                  </a:lnTo>
                  <a:lnTo>
                    <a:pt x="1234" y="507"/>
                  </a:lnTo>
                  <a:lnTo>
                    <a:pt x="1253" y="489"/>
                  </a:lnTo>
                  <a:cubicBezTo>
                    <a:pt x="1264" y="478"/>
                    <a:pt x="1270" y="463"/>
                    <a:pt x="1270" y="448"/>
                  </a:cubicBezTo>
                  <a:cubicBezTo>
                    <a:pt x="1270" y="432"/>
                    <a:pt x="1263" y="418"/>
                    <a:pt x="1252" y="407"/>
                  </a:cubicBezTo>
                  <a:cubicBezTo>
                    <a:pt x="1138" y="294"/>
                    <a:pt x="987" y="232"/>
                    <a:pt x="827" y="232"/>
                  </a:cubicBezTo>
                  <a:cubicBezTo>
                    <a:pt x="699" y="232"/>
                    <a:pt x="576" y="272"/>
                    <a:pt x="472" y="348"/>
                  </a:cubicBezTo>
                  <a:cubicBezTo>
                    <a:pt x="446" y="367"/>
                    <a:pt x="440" y="403"/>
                    <a:pt x="459" y="429"/>
                  </a:cubicBezTo>
                  <a:cubicBezTo>
                    <a:pt x="478" y="455"/>
                    <a:pt x="514" y="461"/>
                    <a:pt x="540" y="442"/>
                  </a:cubicBezTo>
                  <a:cubicBezTo>
                    <a:pt x="624" y="381"/>
                    <a:pt x="723" y="348"/>
                    <a:pt x="827" y="348"/>
                  </a:cubicBezTo>
                  <a:cubicBezTo>
                    <a:pt x="937" y="348"/>
                    <a:pt x="1041" y="384"/>
                    <a:pt x="1127" y="451"/>
                  </a:cubicBezTo>
                  <a:lnTo>
                    <a:pt x="1094" y="484"/>
                  </a:lnTo>
                  <a:cubicBezTo>
                    <a:pt x="1072" y="506"/>
                    <a:pt x="1065" y="539"/>
                    <a:pt x="1076" y="568"/>
                  </a:cubicBezTo>
                  <a:cubicBezTo>
                    <a:pt x="1087" y="597"/>
                    <a:pt x="1114" y="617"/>
                    <a:pt x="1145" y="618"/>
                  </a:cubicBezTo>
                  <a:lnTo>
                    <a:pt x="1482" y="638"/>
                  </a:lnTo>
                  <a:cubicBezTo>
                    <a:pt x="1504" y="639"/>
                    <a:pt x="1526" y="631"/>
                    <a:pt x="1542" y="615"/>
                  </a:cubicBezTo>
                  <a:cubicBezTo>
                    <a:pt x="1558" y="599"/>
                    <a:pt x="1567" y="577"/>
                    <a:pt x="1565" y="554"/>
                  </a:cubicBezTo>
                  <a:lnTo>
                    <a:pt x="1546" y="218"/>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11" name="Google Shape;1111;p51"/>
            <p:cNvSpPr/>
            <p:nvPr/>
          </p:nvSpPr>
          <p:spPr>
            <a:xfrm>
              <a:off x="6724656" y="1601375"/>
              <a:ext cx="179138" cy="102444"/>
            </a:xfrm>
            <a:custGeom>
              <a:rect b="b" l="l" r="r" t="t"/>
              <a:pathLst>
                <a:path extrusionOk="0" h="895" w="1565">
                  <a:moveTo>
                    <a:pt x="1525" y="62"/>
                  </a:moveTo>
                  <a:cubicBezTo>
                    <a:pt x="1492" y="23"/>
                    <a:pt x="1443" y="0"/>
                    <a:pt x="1391" y="0"/>
                  </a:cubicBezTo>
                  <a:cubicBezTo>
                    <a:pt x="1306" y="0"/>
                    <a:pt x="1234" y="60"/>
                    <a:pt x="1220" y="143"/>
                  </a:cubicBezTo>
                  <a:cubicBezTo>
                    <a:pt x="1179" y="377"/>
                    <a:pt x="976" y="547"/>
                    <a:pt x="738" y="547"/>
                  </a:cubicBezTo>
                  <a:cubicBezTo>
                    <a:pt x="629" y="547"/>
                    <a:pt x="524" y="511"/>
                    <a:pt x="439" y="444"/>
                  </a:cubicBezTo>
                  <a:lnTo>
                    <a:pt x="472" y="411"/>
                  </a:lnTo>
                  <a:cubicBezTo>
                    <a:pt x="494" y="389"/>
                    <a:pt x="501" y="356"/>
                    <a:pt x="490" y="327"/>
                  </a:cubicBezTo>
                  <a:cubicBezTo>
                    <a:pt x="479" y="298"/>
                    <a:pt x="451" y="278"/>
                    <a:pt x="420" y="276"/>
                  </a:cubicBezTo>
                  <a:lnTo>
                    <a:pt x="84" y="257"/>
                  </a:lnTo>
                  <a:cubicBezTo>
                    <a:pt x="61" y="256"/>
                    <a:pt x="39" y="264"/>
                    <a:pt x="23" y="280"/>
                  </a:cubicBezTo>
                  <a:cubicBezTo>
                    <a:pt x="7" y="296"/>
                    <a:pt x="-1" y="318"/>
                    <a:pt x="0" y="341"/>
                  </a:cubicBezTo>
                  <a:lnTo>
                    <a:pt x="19" y="677"/>
                  </a:lnTo>
                  <a:cubicBezTo>
                    <a:pt x="21" y="708"/>
                    <a:pt x="41" y="736"/>
                    <a:pt x="70" y="747"/>
                  </a:cubicBezTo>
                  <a:cubicBezTo>
                    <a:pt x="99" y="758"/>
                    <a:pt x="132" y="751"/>
                    <a:pt x="154" y="729"/>
                  </a:cubicBezTo>
                  <a:lnTo>
                    <a:pt x="191" y="692"/>
                  </a:lnTo>
                  <a:cubicBezTo>
                    <a:pt x="343" y="823"/>
                    <a:pt x="535" y="895"/>
                    <a:pt x="738" y="895"/>
                  </a:cubicBezTo>
                  <a:cubicBezTo>
                    <a:pt x="923" y="895"/>
                    <a:pt x="1099" y="835"/>
                    <a:pt x="1246" y="723"/>
                  </a:cubicBezTo>
                  <a:cubicBezTo>
                    <a:pt x="1272" y="703"/>
                    <a:pt x="1276" y="667"/>
                    <a:pt x="1257" y="641"/>
                  </a:cubicBezTo>
                  <a:cubicBezTo>
                    <a:pt x="1237" y="616"/>
                    <a:pt x="1201" y="611"/>
                    <a:pt x="1176" y="631"/>
                  </a:cubicBezTo>
                  <a:cubicBezTo>
                    <a:pt x="1049" y="728"/>
                    <a:pt x="898" y="779"/>
                    <a:pt x="738" y="779"/>
                  </a:cubicBezTo>
                  <a:cubicBezTo>
                    <a:pt x="547" y="779"/>
                    <a:pt x="367" y="705"/>
                    <a:pt x="231" y="570"/>
                  </a:cubicBezTo>
                  <a:cubicBezTo>
                    <a:pt x="208" y="547"/>
                    <a:pt x="172" y="547"/>
                    <a:pt x="149" y="570"/>
                  </a:cubicBezTo>
                  <a:lnTo>
                    <a:pt x="131" y="588"/>
                  </a:lnTo>
                  <a:lnTo>
                    <a:pt x="118" y="375"/>
                  </a:lnTo>
                  <a:lnTo>
                    <a:pt x="331" y="388"/>
                  </a:lnTo>
                  <a:lnTo>
                    <a:pt x="313" y="406"/>
                  </a:lnTo>
                  <a:cubicBezTo>
                    <a:pt x="302" y="417"/>
                    <a:pt x="296" y="432"/>
                    <a:pt x="296" y="447"/>
                  </a:cubicBezTo>
                  <a:cubicBezTo>
                    <a:pt x="296" y="463"/>
                    <a:pt x="302" y="477"/>
                    <a:pt x="313" y="488"/>
                  </a:cubicBezTo>
                  <a:cubicBezTo>
                    <a:pt x="427" y="601"/>
                    <a:pt x="578" y="663"/>
                    <a:pt x="738" y="663"/>
                  </a:cubicBezTo>
                  <a:cubicBezTo>
                    <a:pt x="1033" y="663"/>
                    <a:pt x="1283" y="452"/>
                    <a:pt x="1334" y="163"/>
                  </a:cubicBezTo>
                  <a:cubicBezTo>
                    <a:pt x="1339" y="136"/>
                    <a:pt x="1363" y="116"/>
                    <a:pt x="1391" y="116"/>
                  </a:cubicBezTo>
                  <a:cubicBezTo>
                    <a:pt x="1409" y="116"/>
                    <a:pt x="1425" y="124"/>
                    <a:pt x="1436" y="137"/>
                  </a:cubicBezTo>
                  <a:cubicBezTo>
                    <a:pt x="1442" y="144"/>
                    <a:pt x="1452" y="160"/>
                    <a:pt x="1448" y="183"/>
                  </a:cubicBezTo>
                  <a:cubicBezTo>
                    <a:pt x="1431" y="284"/>
                    <a:pt x="1392" y="379"/>
                    <a:pt x="1333" y="464"/>
                  </a:cubicBezTo>
                  <a:cubicBezTo>
                    <a:pt x="1315" y="491"/>
                    <a:pt x="1322" y="527"/>
                    <a:pt x="1348" y="545"/>
                  </a:cubicBezTo>
                  <a:cubicBezTo>
                    <a:pt x="1375" y="563"/>
                    <a:pt x="1411" y="556"/>
                    <a:pt x="1429" y="530"/>
                  </a:cubicBezTo>
                  <a:cubicBezTo>
                    <a:pt x="1497" y="431"/>
                    <a:pt x="1542" y="320"/>
                    <a:pt x="1563" y="203"/>
                  </a:cubicBezTo>
                  <a:cubicBezTo>
                    <a:pt x="1571" y="153"/>
                    <a:pt x="1558" y="101"/>
                    <a:pt x="1525" y="6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12" name="Google Shape;1112;p51"/>
            <p:cNvSpPr/>
            <p:nvPr/>
          </p:nvSpPr>
          <p:spPr>
            <a:xfrm>
              <a:off x="6721222" y="1724080"/>
              <a:ext cx="21863" cy="13278"/>
            </a:xfrm>
            <a:custGeom>
              <a:rect b="b" l="l" r="r" t="t"/>
              <a:pathLst>
                <a:path extrusionOk="0" h="116" w="191">
                  <a:moveTo>
                    <a:pt x="58" y="116"/>
                  </a:moveTo>
                  <a:lnTo>
                    <a:pt x="133" y="116"/>
                  </a:lnTo>
                  <a:cubicBezTo>
                    <a:pt x="165" y="116"/>
                    <a:pt x="191" y="90"/>
                    <a:pt x="191" y="58"/>
                  </a:cubicBezTo>
                  <a:cubicBezTo>
                    <a:pt x="191" y="26"/>
                    <a:pt x="165" y="0"/>
                    <a:pt x="133" y="0"/>
                  </a:cubicBezTo>
                  <a:lnTo>
                    <a:pt x="58" y="0"/>
                  </a:lnTo>
                  <a:cubicBezTo>
                    <a:pt x="26" y="0"/>
                    <a:pt x="0" y="26"/>
                    <a:pt x="0" y="58"/>
                  </a:cubicBezTo>
                  <a:cubicBezTo>
                    <a:pt x="0" y="90"/>
                    <a:pt x="26" y="116"/>
                    <a:pt x="58" y="11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13" name="Google Shape;1113;p51"/>
            <p:cNvSpPr/>
            <p:nvPr/>
          </p:nvSpPr>
          <p:spPr>
            <a:xfrm>
              <a:off x="6874374" y="1724080"/>
              <a:ext cx="21863" cy="13278"/>
            </a:xfrm>
            <a:custGeom>
              <a:rect b="b" l="l" r="r" t="t"/>
              <a:pathLst>
                <a:path extrusionOk="0" h="116" w="191">
                  <a:moveTo>
                    <a:pt x="133" y="116"/>
                  </a:moveTo>
                  <a:cubicBezTo>
                    <a:pt x="165" y="116"/>
                    <a:pt x="191" y="90"/>
                    <a:pt x="191" y="58"/>
                  </a:cubicBezTo>
                  <a:cubicBezTo>
                    <a:pt x="191" y="26"/>
                    <a:pt x="165" y="0"/>
                    <a:pt x="133" y="0"/>
                  </a:cubicBezTo>
                  <a:lnTo>
                    <a:pt x="58" y="0"/>
                  </a:lnTo>
                  <a:cubicBezTo>
                    <a:pt x="26" y="0"/>
                    <a:pt x="0" y="26"/>
                    <a:pt x="0" y="58"/>
                  </a:cubicBezTo>
                  <a:cubicBezTo>
                    <a:pt x="0" y="90"/>
                    <a:pt x="26" y="116"/>
                    <a:pt x="58" y="116"/>
                  </a:cubicBezTo>
                  <a:lnTo>
                    <a:pt x="133" y="116"/>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14" name="Google Shape;1114;p51"/>
            <p:cNvSpPr/>
            <p:nvPr/>
          </p:nvSpPr>
          <p:spPr>
            <a:xfrm>
              <a:off x="6755217" y="1724080"/>
              <a:ext cx="107712" cy="13278"/>
            </a:xfrm>
            <a:custGeom>
              <a:rect b="b" l="l" r="r" t="t"/>
              <a:pathLst>
                <a:path extrusionOk="0" h="116" w="941">
                  <a:moveTo>
                    <a:pt x="883" y="116"/>
                  </a:moveTo>
                  <a:cubicBezTo>
                    <a:pt x="915" y="116"/>
                    <a:pt x="941" y="90"/>
                    <a:pt x="941" y="58"/>
                  </a:cubicBezTo>
                  <a:cubicBezTo>
                    <a:pt x="941" y="26"/>
                    <a:pt x="915" y="0"/>
                    <a:pt x="883" y="0"/>
                  </a:cubicBezTo>
                  <a:lnTo>
                    <a:pt x="58" y="0"/>
                  </a:lnTo>
                  <a:cubicBezTo>
                    <a:pt x="26" y="0"/>
                    <a:pt x="0" y="26"/>
                    <a:pt x="0" y="58"/>
                  </a:cubicBezTo>
                  <a:cubicBezTo>
                    <a:pt x="0" y="90"/>
                    <a:pt x="26" y="116"/>
                    <a:pt x="58" y="116"/>
                  </a:cubicBezTo>
                  <a:lnTo>
                    <a:pt x="883" y="116"/>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15" name="Google Shape;1115;p51"/>
            <p:cNvSpPr/>
            <p:nvPr/>
          </p:nvSpPr>
          <p:spPr>
            <a:xfrm>
              <a:off x="6721222" y="1760593"/>
              <a:ext cx="175589" cy="13278"/>
            </a:xfrm>
            <a:custGeom>
              <a:rect b="b" l="l" r="r" t="t"/>
              <a:pathLst>
                <a:path extrusionOk="0" h="116" w="1534">
                  <a:moveTo>
                    <a:pt x="1476" y="0"/>
                  </a:moveTo>
                  <a:lnTo>
                    <a:pt x="58" y="0"/>
                  </a:lnTo>
                  <a:cubicBezTo>
                    <a:pt x="26" y="0"/>
                    <a:pt x="0" y="26"/>
                    <a:pt x="0" y="58"/>
                  </a:cubicBezTo>
                  <a:cubicBezTo>
                    <a:pt x="0" y="90"/>
                    <a:pt x="26" y="116"/>
                    <a:pt x="58" y="116"/>
                  </a:cubicBezTo>
                  <a:lnTo>
                    <a:pt x="1476" y="116"/>
                  </a:lnTo>
                  <a:cubicBezTo>
                    <a:pt x="1508" y="116"/>
                    <a:pt x="1534" y="90"/>
                    <a:pt x="1534" y="58"/>
                  </a:cubicBezTo>
                  <a:cubicBezTo>
                    <a:pt x="1534" y="26"/>
                    <a:pt x="1508" y="0"/>
                    <a:pt x="1476"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16" name="Google Shape;1116;p51"/>
            <p:cNvSpPr/>
            <p:nvPr/>
          </p:nvSpPr>
          <p:spPr>
            <a:xfrm>
              <a:off x="6721222" y="1796993"/>
              <a:ext cx="175589" cy="13278"/>
            </a:xfrm>
            <a:custGeom>
              <a:rect b="b" l="l" r="r" t="t"/>
              <a:pathLst>
                <a:path extrusionOk="0" h="116" w="1534">
                  <a:moveTo>
                    <a:pt x="1476" y="0"/>
                  </a:moveTo>
                  <a:lnTo>
                    <a:pt x="58" y="0"/>
                  </a:lnTo>
                  <a:cubicBezTo>
                    <a:pt x="26" y="0"/>
                    <a:pt x="0" y="26"/>
                    <a:pt x="0" y="58"/>
                  </a:cubicBezTo>
                  <a:cubicBezTo>
                    <a:pt x="0" y="91"/>
                    <a:pt x="26" y="116"/>
                    <a:pt x="58" y="116"/>
                  </a:cubicBezTo>
                  <a:lnTo>
                    <a:pt x="1476" y="116"/>
                  </a:lnTo>
                  <a:cubicBezTo>
                    <a:pt x="1508" y="116"/>
                    <a:pt x="1534" y="91"/>
                    <a:pt x="1534" y="58"/>
                  </a:cubicBezTo>
                  <a:cubicBezTo>
                    <a:pt x="1534" y="26"/>
                    <a:pt x="1508" y="0"/>
                    <a:pt x="1476"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17" name="Google Shape;1117;p51"/>
            <p:cNvSpPr/>
            <p:nvPr/>
          </p:nvSpPr>
          <p:spPr>
            <a:xfrm>
              <a:off x="6721222" y="1833506"/>
              <a:ext cx="175589" cy="13278"/>
            </a:xfrm>
            <a:custGeom>
              <a:rect b="b" l="l" r="r" t="t"/>
              <a:pathLst>
                <a:path extrusionOk="0" h="116" w="1534">
                  <a:moveTo>
                    <a:pt x="1476" y="0"/>
                  </a:moveTo>
                  <a:lnTo>
                    <a:pt x="58" y="0"/>
                  </a:lnTo>
                  <a:cubicBezTo>
                    <a:pt x="26" y="0"/>
                    <a:pt x="0" y="26"/>
                    <a:pt x="0" y="58"/>
                  </a:cubicBezTo>
                  <a:cubicBezTo>
                    <a:pt x="0" y="90"/>
                    <a:pt x="26" y="116"/>
                    <a:pt x="58" y="116"/>
                  </a:cubicBezTo>
                  <a:lnTo>
                    <a:pt x="1476" y="116"/>
                  </a:lnTo>
                  <a:cubicBezTo>
                    <a:pt x="1508" y="116"/>
                    <a:pt x="1534" y="90"/>
                    <a:pt x="1534" y="58"/>
                  </a:cubicBezTo>
                  <a:cubicBezTo>
                    <a:pt x="1534" y="26"/>
                    <a:pt x="1508" y="0"/>
                    <a:pt x="1476" y="0"/>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118" name="Google Shape;1118;p51"/>
          <p:cNvGrpSpPr/>
          <p:nvPr/>
        </p:nvGrpSpPr>
        <p:grpSpPr>
          <a:xfrm>
            <a:off x="5943328" y="1459097"/>
            <a:ext cx="453281" cy="415728"/>
            <a:chOff x="5943328" y="1459097"/>
            <a:chExt cx="453281" cy="415728"/>
          </a:xfrm>
        </p:grpSpPr>
        <p:sp>
          <p:nvSpPr>
            <p:cNvPr id="1119" name="Google Shape;1119;p51"/>
            <p:cNvSpPr/>
            <p:nvPr/>
          </p:nvSpPr>
          <p:spPr>
            <a:xfrm>
              <a:off x="5943328" y="1518961"/>
              <a:ext cx="453281" cy="355864"/>
            </a:xfrm>
            <a:custGeom>
              <a:rect b="b" l="l" r="r" t="t"/>
              <a:pathLst>
                <a:path extrusionOk="0" h="3109" w="3960">
                  <a:moveTo>
                    <a:pt x="3634" y="0"/>
                  </a:moveTo>
                  <a:lnTo>
                    <a:pt x="2976" y="0"/>
                  </a:lnTo>
                  <a:cubicBezTo>
                    <a:pt x="2944" y="0"/>
                    <a:pt x="2918" y="26"/>
                    <a:pt x="2918" y="58"/>
                  </a:cubicBezTo>
                  <a:cubicBezTo>
                    <a:pt x="2918" y="91"/>
                    <a:pt x="2944" y="117"/>
                    <a:pt x="2976" y="117"/>
                  </a:cubicBezTo>
                  <a:lnTo>
                    <a:pt x="3634" y="117"/>
                  </a:lnTo>
                  <a:cubicBezTo>
                    <a:pt x="3750" y="117"/>
                    <a:pt x="3844" y="211"/>
                    <a:pt x="3844" y="327"/>
                  </a:cubicBezTo>
                  <a:lnTo>
                    <a:pt x="3844" y="508"/>
                  </a:lnTo>
                  <a:lnTo>
                    <a:pt x="2980" y="508"/>
                  </a:lnTo>
                  <a:cubicBezTo>
                    <a:pt x="2948" y="508"/>
                    <a:pt x="2922" y="534"/>
                    <a:pt x="2922" y="566"/>
                  </a:cubicBezTo>
                  <a:cubicBezTo>
                    <a:pt x="2922" y="598"/>
                    <a:pt x="2948" y="624"/>
                    <a:pt x="2980" y="624"/>
                  </a:cubicBezTo>
                  <a:lnTo>
                    <a:pt x="3844" y="624"/>
                  </a:lnTo>
                  <a:lnTo>
                    <a:pt x="3844" y="2783"/>
                  </a:lnTo>
                  <a:cubicBezTo>
                    <a:pt x="3844" y="2898"/>
                    <a:pt x="3750" y="2993"/>
                    <a:pt x="3634" y="2993"/>
                  </a:cubicBezTo>
                  <a:lnTo>
                    <a:pt x="326" y="2993"/>
                  </a:lnTo>
                  <a:cubicBezTo>
                    <a:pt x="210" y="2993"/>
                    <a:pt x="116" y="2898"/>
                    <a:pt x="116" y="2783"/>
                  </a:cubicBezTo>
                  <a:lnTo>
                    <a:pt x="116" y="624"/>
                  </a:lnTo>
                  <a:lnTo>
                    <a:pt x="1004" y="624"/>
                  </a:lnTo>
                  <a:cubicBezTo>
                    <a:pt x="1036" y="624"/>
                    <a:pt x="1062" y="598"/>
                    <a:pt x="1062" y="566"/>
                  </a:cubicBezTo>
                  <a:cubicBezTo>
                    <a:pt x="1062" y="534"/>
                    <a:pt x="1036" y="508"/>
                    <a:pt x="1004" y="508"/>
                  </a:cubicBezTo>
                  <a:lnTo>
                    <a:pt x="116" y="508"/>
                  </a:lnTo>
                  <a:lnTo>
                    <a:pt x="116" y="327"/>
                  </a:lnTo>
                  <a:cubicBezTo>
                    <a:pt x="116" y="211"/>
                    <a:pt x="210" y="117"/>
                    <a:pt x="326" y="117"/>
                  </a:cubicBezTo>
                  <a:lnTo>
                    <a:pt x="1008" y="117"/>
                  </a:lnTo>
                  <a:cubicBezTo>
                    <a:pt x="1040" y="117"/>
                    <a:pt x="1066" y="91"/>
                    <a:pt x="1066" y="58"/>
                  </a:cubicBezTo>
                  <a:cubicBezTo>
                    <a:pt x="1066" y="26"/>
                    <a:pt x="1040" y="0"/>
                    <a:pt x="1008" y="0"/>
                  </a:cubicBezTo>
                  <a:lnTo>
                    <a:pt x="326" y="0"/>
                  </a:lnTo>
                  <a:cubicBezTo>
                    <a:pt x="146" y="0"/>
                    <a:pt x="0" y="147"/>
                    <a:pt x="0" y="327"/>
                  </a:cubicBezTo>
                  <a:lnTo>
                    <a:pt x="0" y="2783"/>
                  </a:lnTo>
                  <a:cubicBezTo>
                    <a:pt x="0" y="2962"/>
                    <a:pt x="146" y="3109"/>
                    <a:pt x="326" y="3109"/>
                  </a:cubicBezTo>
                  <a:lnTo>
                    <a:pt x="3634" y="3109"/>
                  </a:lnTo>
                  <a:cubicBezTo>
                    <a:pt x="3814" y="3109"/>
                    <a:pt x="3960" y="2962"/>
                    <a:pt x="3960" y="2783"/>
                  </a:cubicBezTo>
                  <a:lnTo>
                    <a:pt x="3960" y="327"/>
                  </a:lnTo>
                  <a:cubicBezTo>
                    <a:pt x="3960" y="147"/>
                    <a:pt x="3814" y="0"/>
                    <a:pt x="363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20" name="Google Shape;1120;p51"/>
            <p:cNvSpPr/>
            <p:nvPr/>
          </p:nvSpPr>
          <p:spPr>
            <a:xfrm>
              <a:off x="5986366" y="1549638"/>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21" name="Google Shape;1121;p51"/>
            <p:cNvSpPr/>
            <p:nvPr/>
          </p:nvSpPr>
          <p:spPr>
            <a:xfrm>
              <a:off x="6029175" y="1549638"/>
              <a:ext cx="17857" cy="13278"/>
            </a:xfrm>
            <a:custGeom>
              <a:rect b="b" l="l" r="r" t="t"/>
              <a:pathLst>
                <a:path extrusionOk="0" h="116" w="156">
                  <a:moveTo>
                    <a:pt x="58" y="0"/>
                  </a:moveTo>
                  <a:cubicBezTo>
                    <a:pt x="26" y="0"/>
                    <a:pt x="0" y="26"/>
                    <a:pt x="0" y="58"/>
                  </a:cubicBezTo>
                  <a:cubicBezTo>
                    <a:pt x="0" y="90"/>
                    <a:pt x="26" y="116"/>
                    <a:pt x="58" y="116"/>
                  </a:cubicBezTo>
                  <a:lnTo>
                    <a:pt x="98" y="116"/>
                  </a:lnTo>
                  <a:cubicBezTo>
                    <a:pt x="130" y="116"/>
                    <a:pt x="156" y="90"/>
                    <a:pt x="156" y="58"/>
                  </a:cubicBezTo>
                  <a:cubicBezTo>
                    <a:pt x="156" y="26"/>
                    <a:pt x="130" y="0"/>
                    <a:pt x="98"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22" name="Google Shape;1122;p51"/>
            <p:cNvSpPr/>
            <p:nvPr/>
          </p:nvSpPr>
          <p:spPr>
            <a:xfrm>
              <a:off x="6074732" y="1459097"/>
              <a:ext cx="193217" cy="193213"/>
            </a:xfrm>
            <a:custGeom>
              <a:rect b="b" l="l" r="r" t="t"/>
              <a:pathLst>
                <a:path extrusionOk="0" h="1688" w="1688">
                  <a:moveTo>
                    <a:pt x="328" y="330"/>
                  </a:moveTo>
                  <a:cubicBezTo>
                    <a:pt x="310" y="370"/>
                    <a:pt x="296" y="412"/>
                    <a:pt x="287" y="456"/>
                  </a:cubicBezTo>
                  <a:cubicBezTo>
                    <a:pt x="281" y="488"/>
                    <a:pt x="302" y="518"/>
                    <a:pt x="333" y="525"/>
                  </a:cubicBezTo>
                  <a:cubicBezTo>
                    <a:pt x="365" y="531"/>
                    <a:pt x="395" y="510"/>
                    <a:pt x="401" y="479"/>
                  </a:cubicBezTo>
                  <a:cubicBezTo>
                    <a:pt x="443" y="269"/>
                    <a:pt x="629" y="116"/>
                    <a:pt x="844" y="116"/>
                  </a:cubicBezTo>
                  <a:cubicBezTo>
                    <a:pt x="1093" y="116"/>
                    <a:pt x="1295" y="318"/>
                    <a:pt x="1295" y="567"/>
                  </a:cubicBezTo>
                  <a:cubicBezTo>
                    <a:pt x="1295" y="816"/>
                    <a:pt x="1093" y="1018"/>
                    <a:pt x="844" y="1018"/>
                  </a:cubicBezTo>
                  <a:cubicBezTo>
                    <a:pt x="647" y="1018"/>
                    <a:pt x="474" y="892"/>
                    <a:pt x="414" y="704"/>
                  </a:cubicBezTo>
                  <a:cubicBezTo>
                    <a:pt x="404" y="674"/>
                    <a:pt x="372" y="657"/>
                    <a:pt x="341" y="667"/>
                  </a:cubicBezTo>
                  <a:cubicBezTo>
                    <a:pt x="310" y="676"/>
                    <a:pt x="294" y="709"/>
                    <a:pt x="303" y="739"/>
                  </a:cubicBezTo>
                  <a:cubicBezTo>
                    <a:pt x="324" y="806"/>
                    <a:pt x="357" y="866"/>
                    <a:pt x="398" y="918"/>
                  </a:cubicBezTo>
                  <a:cubicBezTo>
                    <a:pt x="311" y="1001"/>
                    <a:pt x="250" y="1105"/>
                    <a:pt x="220" y="1219"/>
                  </a:cubicBezTo>
                  <a:cubicBezTo>
                    <a:pt x="154" y="1109"/>
                    <a:pt x="116" y="981"/>
                    <a:pt x="116" y="844"/>
                  </a:cubicBezTo>
                  <a:cubicBezTo>
                    <a:pt x="116" y="644"/>
                    <a:pt x="197" y="462"/>
                    <a:pt x="328" y="330"/>
                  </a:cubicBezTo>
                  <a:moveTo>
                    <a:pt x="1572" y="844"/>
                  </a:moveTo>
                  <a:cubicBezTo>
                    <a:pt x="1572" y="981"/>
                    <a:pt x="1534" y="1109"/>
                    <a:pt x="1468" y="1219"/>
                  </a:cubicBezTo>
                  <a:cubicBezTo>
                    <a:pt x="1437" y="1104"/>
                    <a:pt x="1376" y="1000"/>
                    <a:pt x="1290" y="917"/>
                  </a:cubicBezTo>
                  <a:cubicBezTo>
                    <a:pt x="1366" y="821"/>
                    <a:pt x="1411" y="699"/>
                    <a:pt x="1411" y="567"/>
                  </a:cubicBezTo>
                  <a:cubicBezTo>
                    <a:pt x="1411" y="483"/>
                    <a:pt x="1393" y="402"/>
                    <a:pt x="1359" y="330"/>
                  </a:cubicBezTo>
                  <a:cubicBezTo>
                    <a:pt x="1491" y="462"/>
                    <a:pt x="1572" y="644"/>
                    <a:pt x="1572" y="844"/>
                  </a:cubicBezTo>
                  <a:moveTo>
                    <a:pt x="844" y="1572"/>
                  </a:moveTo>
                  <a:cubicBezTo>
                    <a:pt x="637" y="1572"/>
                    <a:pt x="449" y="1484"/>
                    <a:pt x="316" y="1345"/>
                  </a:cubicBezTo>
                  <a:cubicBezTo>
                    <a:pt x="326" y="1214"/>
                    <a:pt x="384" y="1092"/>
                    <a:pt x="478" y="1002"/>
                  </a:cubicBezTo>
                  <a:cubicBezTo>
                    <a:pt x="578" y="1086"/>
                    <a:pt x="706" y="1135"/>
                    <a:pt x="844" y="1135"/>
                  </a:cubicBezTo>
                  <a:cubicBezTo>
                    <a:pt x="983" y="1135"/>
                    <a:pt x="1110" y="1084"/>
                    <a:pt x="1209" y="1001"/>
                  </a:cubicBezTo>
                  <a:cubicBezTo>
                    <a:pt x="1304" y="1092"/>
                    <a:pt x="1362" y="1214"/>
                    <a:pt x="1371" y="1345"/>
                  </a:cubicBezTo>
                  <a:cubicBezTo>
                    <a:pt x="1239" y="1484"/>
                    <a:pt x="1051" y="1572"/>
                    <a:pt x="844" y="1572"/>
                  </a:cubicBezTo>
                  <a:moveTo>
                    <a:pt x="844" y="1688"/>
                  </a:moveTo>
                  <a:cubicBezTo>
                    <a:pt x="1309" y="1688"/>
                    <a:pt x="1688" y="1309"/>
                    <a:pt x="1688" y="844"/>
                  </a:cubicBezTo>
                  <a:cubicBezTo>
                    <a:pt x="1688" y="378"/>
                    <a:pt x="1309" y="0"/>
                    <a:pt x="844" y="0"/>
                  </a:cubicBezTo>
                  <a:cubicBezTo>
                    <a:pt x="379" y="0"/>
                    <a:pt x="0" y="378"/>
                    <a:pt x="0" y="844"/>
                  </a:cubicBezTo>
                  <a:cubicBezTo>
                    <a:pt x="0" y="1309"/>
                    <a:pt x="379" y="1688"/>
                    <a:pt x="844" y="168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23" name="Google Shape;1123;p51"/>
            <p:cNvSpPr/>
            <p:nvPr/>
          </p:nvSpPr>
          <p:spPr>
            <a:xfrm>
              <a:off x="5982818" y="1671655"/>
              <a:ext cx="293832" cy="70852"/>
            </a:xfrm>
            <a:custGeom>
              <a:rect b="b" l="l" r="r" t="t"/>
              <a:pathLst>
                <a:path extrusionOk="0" h="619" w="2567">
                  <a:moveTo>
                    <a:pt x="672" y="0"/>
                  </a:moveTo>
                  <a:cubicBezTo>
                    <a:pt x="640" y="0"/>
                    <a:pt x="614" y="26"/>
                    <a:pt x="614" y="59"/>
                  </a:cubicBezTo>
                  <a:cubicBezTo>
                    <a:pt x="614" y="91"/>
                    <a:pt x="640" y="117"/>
                    <a:pt x="672" y="117"/>
                  </a:cubicBezTo>
                  <a:lnTo>
                    <a:pt x="2425" y="117"/>
                  </a:lnTo>
                  <a:cubicBezTo>
                    <a:pt x="2440" y="117"/>
                    <a:pt x="2451" y="128"/>
                    <a:pt x="2451" y="143"/>
                  </a:cubicBezTo>
                  <a:lnTo>
                    <a:pt x="2451" y="477"/>
                  </a:lnTo>
                  <a:cubicBezTo>
                    <a:pt x="2451" y="491"/>
                    <a:pt x="2440" y="503"/>
                    <a:pt x="2425" y="503"/>
                  </a:cubicBezTo>
                  <a:lnTo>
                    <a:pt x="142" y="503"/>
                  </a:lnTo>
                  <a:cubicBezTo>
                    <a:pt x="128" y="503"/>
                    <a:pt x="116" y="491"/>
                    <a:pt x="116" y="477"/>
                  </a:cubicBezTo>
                  <a:lnTo>
                    <a:pt x="116" y="143"/>
                  </a:lnTo>
                  <a:cubicBezTo>
                    <a:pt x="116" y="128"/>
                    <a:pt x="128" y="117"/>
                    <a:pt x="142" y="117"/>
                  </a:cubicBezTo>
                  <a:lnTo>
                    <a:pt x="424" y="117"/>
                  </a:lnTo>
                  <a:cubicBezTo>
                    <a:pt x="456" y="117"/>
                    <a:pt x="482" y="91"/>
                    <a:pt x="482" y="59"/>
                  </a:cubicBezTo>
                  <a:cubicBezTo>
                    <a:pt x="482" y="26"/>
                    <a:pt x="456" y="0"/>
                    <a:pt x="424" y="0"/>
                  </a:cubicBezTo>
                  <a:lnTo>
                    <a:pt x="142" y="0"/>
                  </a:lnTo>
                  <a:cubicBezTo>
                    <a:pt x="64" y="0"/>
                    <a:pt x="0" y="64"/>
                    <a:pt x="0" y="143"/>
                  </a:cubicBezTo>
                  <a:lnTo>
                    <a:pt x="0" y="477"/>
                  </a:lnTo>
                  <a:cubicBezTo>
                    <a:pt x="0" y="555"/>
                    <a:pt x="64" y="619"/>
                    <a:pt x="142" y="619"/>
                  </a:cubicBezTo>
                  <a:lnTo>
                    <a:pt x="2425" y="619"/>
                  </a:lnTo>
                  <a:cubicBezTo>
                    <a:pt x="2504" y="619"/>
                    <a:pt x="2567" y="555"/>
                    <a:pt x="2567" y="477"/>
                  </a:cubicBezTo>
                  <a:lnTo>
                    <a:pt x="2567" y="143"/>
                  </a:lnTo>
                  <a:cubicBezTo>
                    <a:pt x="2567" y="64"/>
                    <a:pt x="2504" y="0"/>
                    <a:pt x="2425" y="0"/>
                  </a:cubicBezTo>
                  <a:lnTo>
                    <a:pt x="672" y="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24" name="Google Shape;1124;p51"/>
            <p:cNvSpPr/>
            <p:nvPr/>
          </p:nvSpPr>
          <p:spPr>
            <a:xfrm>
              <a:off x="5982818" y="1761967"/>
              <a:ext cx="293832" cy="70738"/>
            </a:xfrm>
            <a:custGeom>
              <a:rect b="b" l="l" r="r" t="t"/>
              <a:pathLst>
                <a:path extrusionOk="0" h="618" w="2567">
                  <a:moveTo>
                    <a:pt x="1998" y="0"/>
                  </a:moveTo>
                  <a:lnTo>
                    <a:pt x="142" y="0"/>
                  </a:lnTo>
                  <a:cubicBezTo>
                    <a:pt x="64" y="0"/>
                    <a:pt x="0" y="63"/>
                    <a:pt x="0" y="142"/>
                  </a:cubicBezTo>
                  <a:lnTo>
                    <a:pt x="0" y="476"/>
                  </a:lnTo>
                  <a:cubicBezTo>
                    <a:pt x="0" y="554"/>
                    <a:pt x="64" y="618"/>
                    <a:pt x="142" y="618"/>
                  </a:cubicBezTo>
                  <a:lnTo>
                    <a:pt x="2425" y="618"/>
                  </a:lnTo>
                  <a:cubicBezTo>
                    <a:pt x="2504" y="618"/>
                    <a:pt x="2567" y="554"/>
                    <a:pt x="2567" y="476"/>
                  </a:cubicBezTo>
                  <a:lnTo>
                    <a:pt x="2567" y="142"/>
                  </a:lnTo>
                  <a:cubicBezTo>
                    <a:pt x="2567" y="63"/>
                    <a:pt x="2504" y="0"/>
                    <a:pt x="2425" y="0"/>
                  </a:cubicBezTo>
                  <a:lnTo>
                    <a:pt x="2246" y="0"/>
                  </a:lnTo>
                  <a:cubicBezTo>
                    <a:pt x="2214" y="0"/>
                    <a:pt x="2188" y="26"/>
                    <a:pt x="2188" y="58"/>
                  </a:cubicBezTo>
                  <a:cubicBezTo>
                    <a:pt x="2188" y="90"/>
                    <a:pt x="2214" y="116"/>
                    <a:pt x="2246" y="116"/>
                  </a:cubicBezTo>
                  <a:lnTo>
                    <a:pt x="2425" y="116"/>
                  </a:lnTo>
                  <a:cubicBezTo>
                    <a:pt x="2440" y="116"/>
                    <a:pt x="2451" y="127"/>
                    <a:pt x="2451" y="142"/>
                  </a:cubicBezTo>
                  <a:lnTo>
                    <a:pt x="2451" y="476"/>
                  </a:lnTo>
                  <a:cubicBezTo>
                    <a:pt x="2451" y="490"/>
                    <a:pt x="2440" y="502"/>
                    <a:pt x="2425" y="502"/>
                  </a:cubicBezTo>
                  <a:lnTo>
                    <a:pt x="142" y="502"/>
                  </a:lnTo>
                  <a:cubicBezTo>
                    <a:pt x="128" y="502"/>
                    <a:pt x="116" y="490"/>
                    <a:pt x="116" y="476"/>
                  </a:cubicBezTo>
                  <a:lnTo>
                    <a:pt x="116" y="142"/>
                  </a:lnTo>
                  <a:cubicBezTo>
                    <a:pt x="116" y="127"/>
                    <a:pt x="128" y="116"/>
                    <a:pt x="142" y="116"/>
                  </a:cubicBezTo>
                  <a:lnTo>
                    <a:pt x="1998" y="116"/>
                  </a:lnTo>
                  <a:cubicBezTo>
                    <a:pt x="2030" y="116"/>
                    <a:pt x="2056" y="90"/>
                    <a:pt x="2056" y="58"/>
                  </a:cubicBezTo>
                  <a:cubicBezTo>
                    <a:pt x="2056" y="26"/>
                    <a:pt x="2030" y="0"/>
                    <a:pt x="199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25" name="Google Shape;1125;p51"/>
            <p:cNvSpPr/>
            <p:nvPr/>
          </p:nvSpPr>
          <p:spPr>
            <a:xfrm>
              <a:off x="6030663"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26" name="Google Shape;1126;p51"/>
            <p:cNvSpPr/>
            <p:nvPr/>
          </p:nvSpPr>
          <p:spPr>
            <a:xfrm>
              <a:off x="6075762"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27" name="Google Shape;1127;p51"/>
            <p:cNvSpPr/>
            <p:nvPr/>
          </p:nvSpPr>
          <p:spPr>
            <a:xfrm>
              <a:off x="6120861"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28" name="Google Shape;1128;p51"/>
            <p:cNvSpPr/>
            <p:nvPr/>
          </p:nvSpPr>
          <p:spPr>
            <a:xfrm>
              <a:off x="6165959" y="1790697"/>
              <a:ext cx="17742" cy="13278"/>
            </a:xfrm>
            <a:custGeom>
              <a:rect b="b" l="l" r="r" t="t"/>
              <a:pathLst>
                <a:path extrusionOk="0" h="116" w="155">
                  <a:moveTo>
                    <a:pt x="58" y="0"/>
                  </a:moveTo>
                  <a:cubicBezTo>
                    <a:pt x="26" y="0"/>
                    <a:pt x="0" y="26"/>
                    <a:pt x="0" y="58"/>
                  </a:cubicBezTo>
                  <a:cubicBezTo>
                    <a:pt x="0" y="90"/>
                    <a:pt x="26" y="116"/>
                    <a:pt x="58" y="116"/>
                  </a:cubicBezTo>
                  <a:lnTo>
                    <a:pt x="97" y="116"/>
                  </a:lnTo>
                  <a:cubicBezTo>
                    <a:pt x="129" y="116"/>
                    <a:pt x="155" y="90"/>
                    <a:pt x="155" y="58"/>
                  </a:cubicBezTo>
                  <a:cubicBezTo>
                    <a:pt x="155" y="26"/>
                    <a:pt x="129" y="0"/>
                    <a:pt x="97" y="0"/>
                  </a:cubicBezTo>
                  <a:lnTo>
                    <a:pt x="58"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29" name="Google Shape;1129;p51"/>
            <p:cNvSpPr/>
            <p:nvPr/>
          </p:nvSpPr>
          <p:spPr>
            <a:xfrm>
              <a:off x="6211058" y="1790697"/>
              <a:ext cx="17742" cy="13278"/>
            </a:xfrm>
            <a:custGeom>
              <a:rect b="b" l="l" r="r" t="t"/>
              <a:pathLst>
                <a:path extrusionOk="0" h="116" w="155">
                  <a:moveTo>
                    <a:pt x="0" y="58"/>
                  </a:moveTo>
                  <a:cubicBezTo>
                    <a:pt x="0" y="90"/>
                    <a:pt x="26" y="116"/>
                    <a:pt x="58" y="116"/>
                  </a:cubicBezTo>
                  <a:lnTo>
                    <a:pt x="97" y="116"/>
                  </a:lnTo>
                  <a:cubicBezTo>
                    <a:pt x="129" y="116"/>
                    <a:pt x="155" y="90"/>
                    <a:pt x="155" y="58"/>
                  </a:cubicBezTo>
                  <a:cubicBezTo>
                    <a:pt x="155" y="26"/>
                    <a:pt x="129" y="0"/>
                    <a:pt x="97" y="0"/>
                  </a:cubicBezTo>
                  <a:lnTo>
                    <a:pt x="58" y="0"/>
                  </a:lnTo>
                  <a:cubicBezTo>
                    <a:pt x="26" y="0"/>
                    <a:pt x="0" y="26"/>
                    <a:pt x="0" y="58"/>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30" name="Google Shape;1130;p51"/>
            <p:cNvSpPr/>
            <p:nvPr/>
          </p:nvSpPr>
          <p:spPr>
            <a:xfrm>
              <a:off x="6297020" y="1757160"/>
              <a:ext cx="70968" cy="75545"/>
            </a:xfrm>
            <a:custGeom>
              <a:rect b="b" l="l" r="r" t="t"/>
              <a:pathLst>
                <a:path extrusionOk="0" h="660" w="620">
                  <a:moveTo>
                    <a:pt x="310" y="117"/>
                  </a:moveTo>
                  <a:cubicBezTo>
                    <a:pt x="366" y="117"/>
                    <a:pt x="412" y="163"/>
                    <a:pt x="412" y="219"/>
                  </a:cubicBezTo>
                  <a:lnTo>
                    <a:pt x="412" y="221"/>
                  </a:lnTo>
                  <a:lnTo>
                    <a:pt x="207" y="221"/>
                  </a:lnTo>
                  <a:lnTo>
                    <a:pt x="207" y="219"/>
                  </a:lnTo>
                  <a:cubicBezTo>
                    <a:pt x="207" y="163"/>
                    <a:pt x="253" y="117"/>
                    <a:pt x="310" y="117"/>
                  </a:cubicBezTo>
                  <a:moveTo>
                    <a:pt x="504" y="511"/>
                  </a:moveTo>
                  <a:cubicBezTo>
                    <a:pt x="504" y="529"/>
                    <a:pt x="489" y="544"/>
                    <a:pt x="470" y="544"/>
                  </a:cubicBezTo>
                  <a:lnTo>
                    <a:pt x="149" y="544"/>
                  </a:lnTo>
                  <a:cubicBezTo>
                    <a:pt x="130" y="544"/>
                    <a:pt x="116" y="529"/>
                    <a:pt x="116" y="511"/>
                  </a:cubicBezTo>
                  <a:lnTo>
                    <a:pt x="116" y="370"/>
                  </a:lnTo>
                  <a:cubicBezTo>
                    <a:pt x="116" y="351"/>
                    <a:pt x="130" y="337"/>
                    <a:pt x="149" y="337"/>
                  </a:cubicBezTo>
                  <a:lnTo>
                    <a:pt x="470" y="337"/>
                  </a:lnTo>
                  <a:cubicBezTo>
                    <a:pt x="489" y="337"/>
                    <a:pt x="504" y="351"/>
                    <a:pt x="504" y="370"/>
                  </a:cubicBezTo>
                  <a:lnTo>
                    <a:pt x="504" y="511"/>
                  </a:lnTo>
                  <a:moveTo>
                    <a:pt x="0" y="370"/>
                  </a:moveTo>
                  <a:lnTo>
                    <a:pt x="0" y="511"/>
                  </a:lnTo>
                  <a:cubicBezTo>
                    <a:pt x="0" y="593"/>
                    <a:pt x="66" y="660"/>
                    <a:pt x="149" y="660"/>
                  </a:cubicBezTo>
                  <a:lnTo>
                    <a:pt x="470" y="660"/>
                  </a:lnTo>
                  <a:cubicBezTo>
                    <a:pt x="553" y="660"/>
                    <a:pt x="620" y="593"/>
                    <a:pt x="620" y="511"/>
                  </a:cubicBezTo>
                  <a:lnTo>
                    <a:pt x="620" y="370"/>
                  </a:lnTo>
                  <a:cubicBezTo>
                    <a:pt x="620" y="308"/>
                    <a:pt x="582" y="255"/>
                    <a:pt x="529" y="232"/>
                  </a:cubicBezTo>
                  <a:lnTo>
                    <a:pt x="529" y="219"/>
                  </a:lnTo>
                  <a:cubicBezTo>
                    <a:pt x="529" y="99"/>
                    <a:pt x="430" y="0"/>
                    <a:pt x="310" y="0"/>
                  </a:cubicBezTo>
                  <a:cubicBezTo>
                    <a:pt x="189" y="0"/>
                    <a:pt x="91" y="99"/>
                    <a:pt x="91" y="219"/>
                  </a:cubicBezTo>
                  <a:lnTo>
                    <a:pt x="91" y="232"/>
                  </a:lnTo>
                  <a:cubicBezTo>
                    <a:pt x="37" y="255"/>
                    <a:pt x="0" y="308"/>
                    <a:pt x="0" y="37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31" name="Google Shape;1131;p51"/>
            <p:cNvSpPr/>
            <p:nvPr/>
          </p:nvSpPr>
          <p:spPr>
            <a:xfrm>
              <a:off x="6306063" y="1680698"/>
              <a:ext cx="52768" cy="52767"/>
            </a:xfrm>
            <a:custGeom>
              <a:rect b="b" l="l" r="r" t="t"/>
              <a:pathLst>
                <a:path extrusionOk="0" h="461" w="461">
                  <a:moveTo>
                    <a:pt x="231" y="116"/>
                  </a:moveTo>
                  <a:cubicBezTo>
                    <a:pt x="294" y="116"/>
                    <a:pt x="345" y="167"/>
                    <a:pt x="345" y="231"/>
                  </a:cubicBezTo>
                  <a:cubicBezTo>
                    <a:pt x="345" y="294"/>
                    <a:pt x="294" y="345"/>
                    <a:pt x="231" y="345"/>
                  </a:cubicBezTo>
                  <a:cubicBezTo>
                    <a:pt x="167" y="345"/>
                    <a:pt x="116" y="294"/>
                    <a:pt x="116" y="231"/>
                  </a:cubicBezTo>
                  <a:cubicBezTo>
                    <a:pt x="116" y="167"/>
                    <a:pt x="167" y="116"/>
                    <a:pt x="231" y="116"/>
                  </a:cubicBezTo>
                  <a:moveTo>
                    <a:pt x="231" y="461"/>
                  </a:moveTo>
                  <a:cubicBezTo>
                    <a:pt x="358" y="461"/>
                    <a:pt x="461" y="358"/>
                    <a:pt x="461" y="231"/>
                  </a:cubicBezTo>
                  <a:cubicBezTo>
                    <a:pt x="461" y="103"/>
                    <a:pt x="358" y="0"/>
                    <a:pt x="231" y="0"/>
                  </a:cubicBezTo>
                  <a:cubicBezTo>
                    <a:pt x="103" y="0"/>
                    <a:pt x="0" y="103"/>
                    <a:pt x="0" y="231"/>
                  </a:cubicBezTo>
                  <a:cubicBezTo>
                    <a:pt x="0" y="358"/>
                    <a:pt x="103" y="461"/>
                    <a:pt x="231" y="46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132" name="Google Shape;1132;p51"/>
          <p:cNvGrpSpPr/>
          <p:nvPr/>
        </p:nvGrpSpPr>
        <p:grpSpPr>
          <a:xfrm>
            <a:off x="5304049" y="1440325"/>
            <a:ext cx="453393" cy="453273"/>
            <a:chOff x="5304049" y="1440325"/>
            <a:chExt cx="453393" cy="453273"/>
          </a:xfrm>
        </p:grpSpPr>
        <p:sp>
          <p:nvSpPr>
            <p:cNvPr id="1133" name="Google Shape;1133;p51"/>
            <p:cNvSpPr/>
            <p:nvPr/>
          </p:nvSpPr>
          <p:spPr>
            <a:xfrm>
              <a:off x="5523704" y="1659866"/>
              <a:ext cx="233738" cy="233732"/>
            </a:xfrm>
            <a:custGeom>
              <a:rect b="b" l="l" r="r" t="t"/>
              <a:pathLst>
                <a:path extrusionOk="0" h="2042" w="2042">
                  <a:moveTo>
                    <a:pt x="2039" y="437"/>
                  </a:moveTo>
                  <a:cubicBezTo>
                    <a:pt x="2029" y="394"/>
                    <a:pt x="1996" y="362"/>
                    <a:pt x="1953" y="354"/>
                  </a:cubicBezTo>
                  <a:lnTo>
                    <a:pt x="1272" y="222"/>
                  </a:lnTo>
                  <a:cubicBezTo>
                    <a:pt x="1240" y="216"/>
                    <a:pt x="1210" y="237"/>
                    <a:pt x="1204" y="268"/>
                  </a:cubicBezTo>
                  <a:cubicBezTo>
                    <a:pt x="1198" y="300"/>
                    <a:pt x="1218" y="330"/>
                    <a:pt x="1250" y="336"/>
                  </a:cubicBezTo>
                  <a:lnTo>
                    <a:pt x="1916" y="465"/>
                  </a:lnTo>
                  <a:lnTo>
                    <a:pt x="1285" y="935"/>
                  </a:lnTo>
                  <a:cubicBezTo>
                    <a:pt x="1259" y="954"/>
                    <a:pt x="1243" y="983"/>
                    <a:pt x="1241" y="1015"/>
                  </a:cubicBezTo>
                  <a:cubicBezTo>
                    <a:pt x="1239" y="1046"/>
                    <a:pt x="1250" y="1077"/>
                    <a:pt x="1273" y="1100"/>
                  </a:cubicBezTo>
                  <a:lnTo>
                    <a:pt x="1740" y="1567"/>
                  </a:lnTo>
                  <a:lnTo>
                    <a:pt x="1567" y="1740"/>
                  </a:lnTo>
                  <a:lnTo>
                    <a:pt x="1100" y="1273"/>
                  </a:lnTo>
                  <a:cubicBezTo>
                    <a:pt x="1077" y="1250"/>
                    <a:pt x="1046" y="1239"/>
                    <a:pt x="1015" y="1241"/>
                  </a:cubicBezTo>
                  <a:cubicBezTo>
                    <a:pt x="983" y="1243"/>
                    <a:pt x="954" y="1259"/>
                    <a:pt x="935" y="1285"/>
                  </a:cubicBezTo>
                  <a:lnTo>
                    <a:pt x="465" y="1916"/>
                  </a:lnTo>
                  <a:lnTo>
                    <a:pt x="118" y="118"/>
                  </a:lnTo>
                  <a:lnTo>
                    <a:pt x="1005" y="289"/>
                  </a:lnTo>
                  <a:cubicBezTo>
                    <a:pt x="1037" y="295"/>
                    <a:pt x="1067" y="275"/>
                    <a:pt x="1073" y="243"/>
                  </a:cubicBezTo>
                  <a:cubicBezTo>
                    <a:pt x="1079" y="212"/>
                    <a:pt x="1059" y="181"/>
                    <a:pt x="1027" y="175"/>
                  </a:cubicBezTo>
                  <a:lnTo>
                    <a:pt x="130" y="2"/>
                  </a:lnTo>
                  <a:cubicBezTo>
                    <a:pt x="94" y="-5"/>
                    <a:pt x="58" y="6"/>
                    <a:pt x="32" y="32"/>
                  </a:cubicBezTo>
                  <a:cubicBezTo>
                    <a:pt x="6" y="58"/>
                    <a:pt x="-5" y="94"/>
                    <a:pt x="2" y="130"/>
                  </a:cubicBezTo>
                  <a:lnTo>
                    <a:pt x="354" y="1953"/>
                  </a:lnTo>
                  <a:cubicBezTo>
                    <a:pt x="362" y="1996"/>
                    <a:pt x="394" y="2029"/>
                    <a:pt x="437" y="2039"/>
                  </a:cubicBezTo>
                  <a:cubicBezTo>
                    <a:pt x="445" y="2041"/>
                    <a:pt x="454" y="2042"/>
                    <a:pt x="462" y="2042"/>
                  </a:cubicBezTo>
                  <a:cubicBezTo>
                    <a:pt x="496" y="2042"/>
                    <a:pt x="528" y="2026"/>
                    <a:pt x="549" y="1998"/>
                  </a:cubicBezTo>
                  <a:lnTo>
                    <a:pt x="1023" y="1360"/>
                  </a:lnTo>
                  <a:lnTo>
                    <a:pt x="1489" y="1826"/>
                  </a:lnTo>
                  <a:cubicBezTo>
                    <a:pt x="1532" y="1869"/>
                    <a:pt x="1601" y="1869"/>
                    <a:pt x="1644" y="1826"/>
                  </a:cubicBezTo>
                  <a:lnTo>
                    <a:pt x="1826" y="1644"/>
                  </a:lnTo>
                  <a:cubicBezTo>
                    <a:pt x="1869" y="1601"/>
                    <a:pt x="1869" y="1532"/>
                    <a:pt x="1826" y="1489"/>
                  </a:cubicBezTo>
                  <a:lnTo>
                    <a:pt x="1360" y="1023"/>
                  </a:lnTo>
                  <a:lnTo>
                    <a:pt x="1998" y="549"/>
                  </a:lnTo>
                  <a:cubicBezTo>
                    <a:pt x="2033" y="523"/>
                    <a:pt x="2049" y="480"/>
                    <a:pt x="2039" y="43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34" name="Google Shape;1134;p51"/>
            <p:cNvSpPr/>
            <p:nvPr/>
          </p:nvSpPr>
          <p:spPr>
            <a:xfrm>
              <a:off x="5416910" y="1553072"/>
              <a:ext cx="218399" cy="218394"/>
            </a:xfrm>
            <a:custGeom>
              <a:rect b="b" l="l" r="r" t="t"/>
              <a:pathLst>
                <a:path extrusionOk="0" h="1908" w="1908">
                  <a:moveTo>
                    <a:pt x="1567" y="365"/>
                  </a:moveTo>
                  <a:cubicBezTo>
                    <a:pt x="1680" y="478"/>
                    <a:pt x="1758" y="619"/>
                    <a:pt x="1794" y="773"/>
                  </a:cubicBezTo>
                  <a:cubicBezTo>
                    <a:pt x="1801" y="804"/>
                    <a:pt x="1832" y="824"/>
                    <a:pt x="1863" y="816"/>
                  </a:cubicBezTo>
                  <a:cubicBezTo>
                    <a:pt x="1895" y="809"/>
                    <a:pt x="1914" y="778"/>
                    <a:pt x="1907" y="747"/>
                  </a:cubicBezTo>
                  <a:cubicBezTo>
                    <a:pt x="1866" y="571"/>
                    <a:pt x="1777" y="411"/>
                    <a:pt x="1649" y="283"/>
                  </a:cubicBezTo>
                  <a:cubicBezTo>
                    <a:pt x="1467" y="101"/>
                    <a:pt x="1224" y="0"/>
                    <a:pt x="966" y="0"/>
                  </a:cubicBezTo>
                  <a:lnTo>
                    <a:pt x="966" y="0"/>
                  </a:lnTo>
                  <a:cubicBezTo>
                    <a:pt x="708" y="0"/>
                    <a:pt x="465" y="101"/>
                    <a:pt x="283" y="283"/>
                  </a:cubicBezTo>
                  <a:cubicBezTo>
                    <a:pt x="100" y="465"/>
                    <a:pt x="0" y="708"/>
                    <a:pt x="0" y="966"/>
                  </a:cubicBezTo>
                  <a:cubicBezTo>
                    <a:pt x="0" y="1224"/>
                    <a:pt x="100" y="1467"/>
                    <a:pt x="283" y="1649"/>
                  </a:cubicBezTo>
                  <a:cubicBezTo>
                    <a:pt x="411" y="1777"/>
                    <a:pt x="571" y="1866"/>
                    <a:pt x="747" y="1907"/>
                  </a:cubicBezTo>
                  <a:cubicBezTo>
                    <a:pt x="751" y="1908"/>
                    <a:pt x="756" y="1908"/>
                    <a:pt x="760" y="1908"/>
                  </a:cubicBezTo>
                  <a:cubicBezTo>
                    <a:pt x="786" y="1908"/>
                    <a:pt x="810" y="1890"/>
                    <a:pt x="816" y="1863"/>
                  </a:cubicBezTo>
                  <a:cubicBezTo>
                    <a:pt x="824" y="1832"/>
                    <a:pt x="804" y="1801"/>
                    <a:pt x="773" y="1794"/>
                  </a:cubicBezTo>
                  <a:cubicBezTo>
                    <a:pt x="619" y="1758"/>
                    <a:pt x="477" y="1680"/>
                    <a:pt x="365" y="1567"/>
                  </a:cubicBezTo>
                  <a:cubicBezTo>
                    <a:pt x="204" y="1406"/>
                    <a:pt x="116" y="1193"/>
                    <a:pt x="116" y="966"/>
                  </a:cubicBezTo>
                  <a:cubicBezTo>
                    <a:pt x="116" y="739"/>
                    <a:pt x="204" y="525"/>
                    <a:pt x="365" y="365"/>
                  </a:cubicBezTo>
                  <a:cubicBezTo>
                    <a:pt x="525" y="204"/>
                    <a:pt x="739" y="116"/>
                    <a:pt x="966" y="116"/>
                  </a:cubicBezTo>
                  <a:cubicBezTo>
                    <a:pt x="1193" y="116"/>
                    <a:pt x="1406" y="204"/>
                    <a:pt x="1567" y="36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35" name="Google Shape;1135;p51"/>
            <p:cNvSpPr/>
            <p:nvPr/>
          </p:nvSpPr>
          <p:spPr>
            <a:xfrm>
              <a:off x="5359793" y="1495954"/>
              <a:ext cx="334925" cy="262463"/>
            </a:xfrm>
            <a:custGeom>
              <a:rect b="b" l="l" r="r" t="t"/>
              <a:pathLst>
                <a:path extrusionOk="0" h="2293" w="2926">
                  <a:moveTo>
                    <a:pt x="2810" y="1363"/>
                  </a:moveTo>
                  <a:cubicBezTo>
                    <a:pt x="2813" y="1395"/>
                    <a:pt x="2840" y="1419"/>
                    <a:pt x="2872" y="1417"/>
                  </a:cubicBezTo>
                  <a:cubicBezTo>
                    <a:pt x="2904" y="1415"/>
                    <a:pt x="2928" y="1387"/>
                    <a:pt x="2926" y="1355"/>
                  </a:cubicBezTo>
                  <a:cubicBezTo>
                    <a:pt x="2900" y="1006"/>
                    <a:pt x="2749" y="677"/>
                    <a:pt x="2501" y="429"/>
                  </a:cubicBezTo>
                  <a:cubicBezTo>
                    <a:pt x="2224" y="152"/>
                    <a:pt x="1856" y="0"/>
                    <a:pt x="1465" y="0"/>
                  </a:cubicBezTo>
                  <a:cubicBezTo>
                    <a:pt x="1074" y="0"/>
                    <a:pt x="706" y="152"/>
                    <a:pt x="429" y="429"/>
                  </a:cubicBezTo>
                  <a:cubicBezTo>
                    <a:pt x="190" y="669"/>
                    <a:pt x="40" y="986"/>
                    <a:pt x="7" y="1322"/>
                  </a:cubicBezTo>
                  <a:cubicBezTo>
                    <a:pt x="-25" y="1654"/>
                    <a:pt x="57" y="1990"/>
                    <a:pt x="239" y="2267"/>
                  </a:cubicBezTo>
                  <a:cubicBezTo>
                    <a:pt x="250" y="2284"/>
                    <a:pt x="268" y="2293"/>
                    <a:pt x="287" y="2293"/>
                  </a:cubicBezTo>
                  <a:cubicBezTo>
                    <a:pt x="298" y="2293"/>
                    <a:pt x="309" y="2290"/>
                    <a:pt x="319" y="2284"/>
                  </a:cubicBezTo>
                  <a:cubicBezTo>
                    <a:pt x="346" y="2266"/>
                    <a:pt x="353" y="2230"/>
                    <a:pt x="336" y="2203"/>
                  </a:cubicBezTo>
                  <a:cubicBezTo>
                    <a:pt x="168" y="1948"/>
                    <a:pt x="93" y="1639"/>
                    <a:pt x="122" y="1333"/>
                  </a:cubicBezTo>
                  <a:cubicBezTo>
                    <a:pt x="152" y="1024"/>
                    <a:pt x="291" y="732"/>
                    <a:pt x="511" y="511"/>
                  </a:cubicBezTo>
                  <a:cubicBezTo>
                    <a:pt x="766" y="256"/>
                    <a:pt x="1105" y="116"/>
                    <a:pt x="1465" y="116"/>
                  </a:cubicBezTo>
                  <a:cubicBezTo>
                    <a:pt x="1825" y="116"/>
                    <a:pt x="2164" y="256"/>
                    <a:pt x="2419" y="511"/>
                  </a:cubicBezTo>
                  <a:cubicBezTo>
                    <a:pt x="2647" y="739"/>
                    <a:pt x="2786" y="1042"/>
                    <a:pt x="2810" y="136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36" name="Google Shape;1136;p51"/>
            <p:cNvSpPr/>
            <p:nvPr/>
          </p:nvSpPr>
          <p:spPr>
            <a:xfrm>
              <a:off x="5403747" y="1767576"/>
              <a:ext cx="118242" cy="63298"/>
            </a:xfrm>
            <a:custGeom>
              <a:rect b="b" l="l" r="r" t="t"/>
              <a:pathLst>
                <a:path extrusionOk="0" h="553" w="1033">
                  <a:moveTo>
                    <a:pt x="127" y="46"/>
                  </a:moveTo>
                  <a:cubicBezTo>
                    <a:pt x="118" y="37"/>
                    <a:pt x="110" y="28"/>
                    <a:pt x="100" y="18"/>
                  </a:cubicBezTo>
                  <a:cubicBezTo>
                    <a:pt x="78" y="-5"/>
                    <a:pt x="42" y="-6"/>
                    <a:pt x="18" y="16"/>
                  </a:cubicBezTo>
                  <a:cubicBezTo>
                    <a:pt x="-5" y="38"/>
                    <a:pt x="-6" y="75"/>
                    <a:pt x="16" y="98"/>
                  </a:cubicBezTo>
                  <a:cubicBezTo>
                    <a:pt x="26" y="109"/>
                    <a:pt x="36" y="119"/>
                    <a:pt x="45" y="128"/>
                  </a:cubicBezTo>
                  <a:cubicBezTo>
                    <a:pt x="293" y="376"/>
                    <a:pt x="622" y="527"/>
                    <a:pt x="971" y="553"/>
                  </a:cubicBezTo>
                  <a:cubicBezTo>
                    <a:pt x="972" y="553"/>
                    <a:pt x="974" y="553"/>
                    <a:pt x="975" y="553"/>
                  </a:cubicBezTo>
                  <a:cubicBezTo>
                    <a:pt x="1005" y="553"/>
                    <a:pt x="1031" y="530"/>
                    <a:pt x="1033" y="499"/>
                  </a:cubicBezTo>
                  <a:cubicBezTo>
                    <a:pt x="1035" y="467"/>
                    <a:pt x="1011" y="440"/>
                    <a:pt x="979" y="437"/>
                  </a:cubicBezTo>
                  <a:cubicBezTo>
                    <a:pt x="658" y="413"/>
                    <a:pt x="355" y="274"/>
                    <a:pt x="127" y="4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37" name="Google Shape;1137;p51"/>
            <p:cNvSpPr/>
            <p:nvPr/>
          </p:nvSpPr>
          <p:spPr>
            <a:xfrm>
              <a:off x="5667585" y="1497557"/>
              <a:ext cx="83216" cy="171465"/>
            </a:xfrm>
            <a:custGeom>
              <a:rect b="b" l="l" r="r" t="t"/>
              <a:pathLst>
                <a:path extrusionOk="0" h="1498" w="727">
                  <a:moveTo>
                    <a:pt x="74" y="153"/>
                  </a:moveTo>
                  <a:cubicBezTo>
                    <a:pt x="418" y="497"/>
                    <a:pt x="609" y="954"/>
                    <a:pt x="611" y="1440"/>
                  </a:cubicBezTo>
                  <a:cubicBezTo>
                    <a:pt x="612" y="1472"/>
                    <a:pt x="638" y="1498"/>
                    <a:pt x="669" y="1498"/>
                  </a:cubicBezTo>
                  <a:lnTo>
                    <a:pt x="670" y="1498"/>
                  </a:lnTo>
                  <a:cubicBezTo>
                    <a:pt x="702" y="1498"/>
                    <a:pt x="728" y="1472"/>
                    <a:pt x="727" y="1440"/>
                  </a:cubicBezTo>
                  <a:cubicBezTo>
                    <a:pt x="724" y="923"/>
                    <a:pt x="521" y="437"/>
                    <a:pt x="156" y="71"/>
                  </a:cubicBezTo>
                  <a:cubicBezTo>
                    <a:pt x="138" y="53"/>
                    <a:pt x="119" y="35"/>
                    <a:pt x="97" y="15"/>
                  </a:cubicBezTo>
                  <a:cubicBezTo>
                    <a:pt x="73" y="-7"/>
                    <a:pt x="37" y="-5"/>
                    <a:pt x="15" y="18"/>
                  </a:cubicBezTo>
                  <a:cubicBezTo>
                    <a:pt x="-7" y="42"/>
                    <a:pt x="-5" y="78"/>
                    <a:pt x="18" y="100"/>
                  </a:cubicBezTo>
                  <a:cubicBezTo>
                    <a:pt x="39" y="119"/>
                    <a:pt x="57" y="136"/>
                    <a:pt x="74" y="15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38" name="Google Shape;1138;p51"/>
            <p:cNvSpPr/>
            <p:nvPr/>
          </p:nvSpPr>
          <p:spPr>
            <a:xfrm>
              <a:off x="5304049" y="1440325"/>
              <a:ext cx="354498" cy="446633"/>
            </a:xfrm>
            <a:custGeom>
              <a:rect b="b" l="l" r="r" t="t"/>
              <a:pathLst>
                <a:path extrusionOk="0" h="3902" w="3097">
                  <a:moveTo>
                    <a:pt x="1941" y="3786"/>
                  </a:moveTo>
                  <a:cubicBezTo>
                    <a:pt x="1455" y="3784"/>
                    <a:pt x="998" y="3593"/>
                    <a:pt x="654" y="3249"/>
                  </a:cubicBezTo>
                  <a:cubicBezTo>
                    <a:pt x="307" y="2902"/>
                    <a:pt x="116" y="2441"/>
                    <a:pt x="116" y="1951"/>
                  </a:cubicBezTo>
                  <a:cubicBezTo>
                    <a:pt x="116" y="1461"/>
                    <a:pt x="307" y="1000"/>
                    <a:pt x="654" y="653"/>
                  </a:cubicBezTo>
                  <a:cubicBezTo>
                    <a:pt x="961" y="346"/>
                    <a:pt x="1369" y="157"/>
                    <a:pt x="1801" y="122"/>
                  </a:cubicBezTo>
                  <a:cubicBezTo>
                    <a:pt x="2229" y="87"/>
                    <a:pt x="2657" y="203"/>
                    <a:pt x="3006" y="448"/>
                  </a:cubicBezTo>
                  <a:cubicBezTo>
                    <a:pt x="3032" y="466"/>
                    <a:pt x="3068" y="460"/>
                    <a:pt x="3087" y="434"/>
                  </a:cubicBezTo>
                  <a:cubicBezTo>
                    <a:pt x="3105" y="407"/>
                    <a:pt x="3099" y="371"/>
                    <a:pt x="3072" y="353"/>
                  </a:cubicBezTo>
                  <a:cubicBezTo>
                    <a:pt x="2701" y="92"/>
                    <a:pt x="2247" y="-30"/>
                    <a:pt x="1792" y="6"/>
                  </a:cubicBezTo>
                  <a:cubicBezTo>
                    <a:pt x="1332" y="44"/>
                    <a:pt x="899" y="244"/>
                    <a:pt x="572" y="571"/>
                  </a:cubicBezTo>
                  <a:cubicBezTo>
                    <a:pt x="203" y="940"/>
                    <a:pt x="0" y="1430"/>
                    <a:pt x="0" y="1951"/>
                  </a:cubicBezTo>
                  <a:cubicBezTo>
                    <a:pt x="0" y="2472"/>
                    <a:pt x="203" y="2962"/>
                    <a:pt x="572" y="3331"/>
                  </a:cubicBezTo>
                  <a:cubicBezTo>
                    <a:pt x="938" y="3696"/>
                    <a:pt x="1424" y="3899"/>
                    <a:pt x="1940" y="3902"/>
                  </a:cubicBezTo>
                  <a:lnTo>
                    <a:pt x="1941" y="3902"/>
                  </a:lnTo>
                  <a:cubicBezTo>
                    <a:pt x="1973" y="3902"/>
                    <a:pt x="1999" y="3877"/>
                    <a:pt x="1999" y="3845"/>
                  </a:cubicBezTo>
                  <a:cubicBezTo>
                    <a:pt x="1999" y="3813"/>
                    <a:pt x="1973" y="3787"/>
                    <a:pt x="1941" y="378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139" name="Google Shape;1139;p51"/>
          <p:cNvGrpSpPr/>
          <p:nvPr/>
        </p:nvGrpSpPr>
        <p:grpSpPr>
          <a:xfrm>
            <a:off x="4664885" y="1486912"/>
            <a:ext cx="453396" cy="360099"/>
            <a:chOff x="4664885" y="1486912"/>
            <a:chExt cx="453396" cy="360099"/>
          </a:xfrm>
        </p:grpSpPr>
        <p:sp>
          <p:nvSpPr>
            <p:cNvPr id="1140" name="Google Shape;1140;p51"/>
            <p:cNvSpPr/>
            <p:nvPr/>
          </p:nvSpPr>
          <p:spPr>
            <a:xfrm>
              <a:off x="4743521" y="1526974"/>
              <a:ext cx="285819" cy="233389"/>
            </a:xfrm>
            <a:custGeom>
              <a:rect b="b" l="l" r="r" t="t"/>
              <a:pathLst>
                <a:path extrusionOk="0" h="2039" w="2497">
                  <a:moveTo>
                    <a:pt x="2439" y="2039"/>
                  </a:moveTo>
                  <a:cubicBezTo>
                    <a:pt x="2471" y="2039"/>
                    <a:pt x="2497" y="2013"/>
                    <a:pt x="2497" y="1981"/>
                  </a:cubicBezTo>
                  <a:lnTo>
                    <a:pt x="2497" y="720"/>
                  </a:lnTo>
                  <a:cubicBezTo>
                    <a:pt x="2497" y="688"/>
                    <a:pt x="2471" y="662"/>
                    <a:pt x="2439" y="662"/>
                  </a:cubicBezTo>
                  <a:cubicBezTo>
                    <a:pt x="2407" y="662"/>
                    <a:pt x="2381" y="687"/>
                    <a:pt x="2381" y="719"/>
                  </a:cubicBezTo>
                  <a:lnTo>
                    <a:pt x="1868" y="719"/>
                  </a:lnTo>
                  <a:cubicBezTo>
                    <a:pt x="1798" y="719"/>
                    <a:pt x="1740" y="775"/>
                    <a:pt x="1739" y="845"/>
                  </a:cubicBezTo>
                  <a:lnTo>
                    <a:pt x="1548" y="845"/>
                  </a:lnTo>
                  <a:cubicBezTo>
                    <a:pt x="1544" y="845"/>
                    <a:pt x="1540" y="844"/>
                    <a:pt x="1537" y="842"/>
                  </a:cubicBezTo>
                  <a:lnTo>
                    <a:pt x="1239" y="602"/>
                  </a:lnTo>
                  <a:cubicBezTo>
                    <a:pt x="1238" y="601"/>
                    <a:pt x="1238" y="601"/>
                    <a:pt x="1238" y="601"/>
                  </a:cubicBezTo>
                  <a:lnTo>
                    <a:pt x="1151" y="174"/>
                  </a:lnTo>
                  <a:cubicBezTo>
                    <a:pt x="1131" y="73"/>
                    <a:pt x="1041" y="0"/>
                    <a:pt x="938" y="0"/>
                  </a:cubicBezTo>
                  <a:cubicBezTo>
                    <a:pt x="818" y="0"/>
                    <a:pt x="720" y="98"/>
                    <a:pt x="720" y="218"/>
                  </a:cubicBezTo>
                  <a:lnTo>
                    <a:pt x="720" y="648"/>
                  </a:lnTo>
                  <a:cubicBezTo>
                    <a:pt x="720" y="650"/>
                    <a:pt x="718" y="652"/>
                    <a:pt x="716" y="652"/>
                  </a:cubicBezTo>
                  <a:lnTo>
                    <a:pt x="380" y="652"/>
                  </a:lnTo>
                  <a:cubicBezTo>
                    <a:pt x="265" y="652"/>
                    <a:pt x="158" y="703"/>
                    <a:pt x="85" y="792"/>
                  </a:cubicBezTo>
                  <a:cubicBezTo>
                    <a:pt x="12" y="882"/>
                    <a:pt x="-16" y="997"/>
                    <a:pt x="8" y="1110"/>
                  </a:cubicBezTo>
                  <a:lnTo>
                    <a:pt x="126" y="1676"/>
                  </a:lnTo>
                  <a:cubicBezTo>
                    <a:pt x="163" y="1851"/>
                    <a:pt x="319" y="1979"/>
                    <a:pt x="499" y="1979"/>
                  </a:cubicBezTo>
                  <a:lnTo>
                    <a:pt x="679" y="1979"/>
                  </a:lnTo>
                  <a:cubicBezTo>
                    <a:pt x="712" y="1979"/>
                    <a:pt x="738" y="1953"/>
                    <a:pt x="738" y="1921"/>
                  </a:cubicBezTo>
                  <a:cubicBezTo>
                    <a:pt x="738" y="1888"/>
                    <a:pt x="712" y="1862"/>
                    <a:pt x="679" y="1862"/>
                  </a:cubicBezTo>
                  <a:lnTo>
                    <a:pt x="499" y="1862"/>
                  </a:lnTo>
                  <a:cubicBezTo>
                    <a:pt x="374" y="1862"/>
                    <a:pt x="265" y="1774"/>
                    <a:pt x="240" y="1652"/>
                  </a:cubicBezTo>
                  <a:lnTo>
                    <a:pt x="122" y="1086"/>
                  </a:lnTo>
                  <a:cubicBezTo>
                    <a:pt x="105" y="1008"/>
                    <a:pt x="125" y="928"/>
                    <a:pt x="175" y="866"/>
                  </a:cubicBezTo>
                  <a:cubicBezTo>
                    <a:pt x="226" y="804"/>
                    <a:pt x="300" y="768"/>
                    <a:pt x="380" y="768"/>
                  </a:cubicBezTo>
                  <a:lnTo>
                    <a:pt x="716" y="768"/>
                  </a:lnTo>
                  <a:cubicBezTo>
                    <a:pt x="782" y="768"/>
                    <a:pt x="836" y="714"/>
                    <a:pt x="836" y="648"/>
                  </a:cubicBezTo>
                  <a:lnTo>
                    <a:pt x="836" y="218"/>
                  </a:lnTo>
                  <a:cubicBezTo>
                    <a:pt x="836" y="162"/>
                    <a:pt x="882" y="116"/>
                    <a:pt x="938" y="116"/>
                  </a:cubicBezTo>
                  <a:cubicBezTo>
                    <a:pt x="986" y="116"/>
                    <a:pt x="1028" y="150"/>
                    <a:pt x="1037" y="198"/>
                  </a:cubicBezTo>
                  <a:lnTo>
                    <a:pt x="1124" y="624"/>
                  </a:lnTo>
                  <a:cubicBezTo>
                    <a:pt x="1130" y="651"/>
                    <a:pt x="1144" y="675"/>
                    <a:pt x="1166" y="692"/>
                  </a:cubicBezTo>
                  <a:lnTo>
                    <a:pt x="1465" y="932"/>
                  </a:lnTo>
                  <a:cubicBezTo>
                    <a:pt x="1488" y="951"/>
                    <a:pt x="1518" y="961"/>
                    <a:pt x="1548" y="961"/>
                  </a:cubicBezTo>
                  <a:lnTo>
                    <a:pt x="1738" y="961"/>
                  </a:lnTo>
                  <a:lnTo>
                    <a:pt x="1738" y="1322"/>
                  </a:lnTo>
                  <a:cubicBezTo>
                    <a:pt x="1738" y="1354"/>
                    <a:pt x="1764" y="1380"/>
                    <a:pt x="1797" y="1380"/>
                  </a:cubicBezTo>
                  <a:cubicBezTo>
                    <a:pt x="1829" y="1380"/>
                    <a:pt x="1855" y="1354"/>
                    <a:pt x="1855" y="1322"/>
                  </a:cubicBezTo>
                  <a:lnTo>
                    <a:pt x="1855" y="849"/>
                  </a:lnTo>
                  <a:cubicBezTo>
                    <a:pt x="1855" y="841"/>
                    <a:pt x="1861" y="835"/>
                    <a:pt x="1868" y="835"/>
                  </a:cubicBezTo>
                  <a:lnTo>
                    <a:pt x="2380" y="835"/>
                  </a:lnTo>
                  <a:lnTo>
                    <a:pt x="2380" y="1854"/>
                  </a:lnTo>
                  <a:lnTo>
                    <a:pt x="1868" y="1854"/>
                  </a:lnTo>
                  <a:cubicBezTo>
                    <a:pt x="1861" y="1854"/>
                    <a:pt x="1855" y="1848"/>
                    <a:pt x="1855" y="1840"/>
                  </a:cubicBezTo>
                  <a:lnTo>
                    <a:pt x="1855" y="1570"/>
                  </a:lnTo>
                  <a:cubicBezTo>
                    <a:pt x="1855" y="1537"/>
                    <a:pt x="1829" y="1511"/>
                    <a:pt x="1797" y="1511"/>
                  </a:cubicBezTo>
                  <a:cubicBezTo>
                    <a:pt x="1764" y="1511"/>
                    <a:pt x="1738" y="1537"/>
                    <a:pt x="1738" y="1570"/>
                  </a:cubicBezTo>
                  <a:lnTo>
                    <a:pt x="1738" y="1693"/>
                  </a:lnTo>
                  <a:lnTo>
                    <a:pt x="1638" y="1693"/>
                  </a:lnTo>
                  <a:cubicBezTo>
                    <a:pt x="1625" y="1693"/>
                    <a:pt x="1612" y="1698"/>
                    <a:pt x="1601" y="1706"/>
                  </a:cubicBezTo>
                  <a:lnTo>
                    <a:pt x="1435" y="1841"/>
                  </a:lnTo>
                  <a:cubicBezTo>
                    <a:pt x="1418" y="1855"/>
                    <a:pt x="1396" y="1862"/>
                    <a:pt x="1373" y="1862"/>
                  </a:cubicBezTo>
                  <a:lnTo>
                    <a:pt x="927" y="1862"/>
                  </a:lnTo>
                  <a:cubicBezTo>
                    <a:pt x="895" y="1862"/>
                    <a:pt x="869" y="1888"/>
                    <a:pt x="869" y="1921"/>
                  </a:cubicBezTo>
                  <a:cubicBezTo>
                    <a:pt x="869" y="1953"/>
                    <a:pt x="895" y="1979"/>
                    <a:pt x="927" y="1979"/>
                  </a:cubicBezTo>
                  <a:lnTo>
                    <a:pt x="1373" y="1979"/>
                  </a:lnTo>
                  <a:cubicBezTo>
                    <a:pt x="1422" y="1979"/>
                    <a:pt x="1470" y="1962"/>
                    <a:pt x="1508" y="1931"/>
                  </a:cubicBezTo>
                  <a:lnTo>
                    <a:pt x="1658" y="1810"/>
                  </a:lnTo>
                  <a:lnTo>
                    <a:pt x="1738" y="1810"/>
                  </a:lnTo>
                  <a:lnTo>
                    <a:pt x="1738" y="1840"/>
                  </a:lnTo>
                  <a:cubicBezTo>
                    <a:pt x="1738" y="1912"/>
                    <a:pt x="1797" y="1970"/>
                    <a:pt x="1868" y="1970"/>
                  </a:cubicBezTo>
                  <a:lnTo>
                    <a:pt x="2380" y="1970"/>
                  </a:lnTo>
                  <a:lnTo>
                    <a:pt x="2380" y="1981"/>
                  </a:lnTo>
                  <a:cubicBezTo>
                    <a:pt x="2380" y="2013"/>
                    <a:pt x="2407" y="2039"/>
                    <a:pt x="2439" y="203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41" name="Google Shape;1141;p51"/>
            <p:cNvSpPr/>
            <p:nvPr/>
          </p:nvSpPr>
          <p:spPr>
            <a:xfrm>
              <a:off x="4664885" y="1486912"/>
              <a:ext cx="453396" cy="360099"/>
            </a:xfrm>
            <a:custGeom>
              <a:rect b="b" l="l" r="r" t="t"/>
              <a:pathLst>
                <a:path extrusionOk="0" h="3146" w="3961">
                  <a:moveTo>
                    <a:pt x="3331" y="0"/>
                  </a:moveTo>
                  <a:lnTo>
                    <a:pt x="2875" y="0"/>
                  </a:lnTo>
                  <a:cubicBezTo>
                    <a:pt x="2843" y="0"/>
                    <a:pt x="2817" y="26"/>
                    <a:pt x="2817" y="58"/>
                  </a:cubicBezTo>
                  <a:cubicBezTo>
                    <a:pt x="2817" y="90"/>
                    <a:pt x="2843" y="116"/>
                    <a:pt x="2875" y="116"/>
                  </a:cubicBezTo>
                  <a:lnTo>
                    <a:pt x="3331" y="116"/>
                  </a:lnTo>
                  <a:cubicBezTo>
                    <a:pt x="3614" y="116"/>
                    <a:pt x="3844" y="346"/>
                    <a:pt x="3844" y="630"/>
                  </a:cubicBezTo>
                  <a:lnTo>
                    <a:pt x="3844" y="2119"/>
                  </a:lnTo>
                  <a:cubicBezTo>
                    <a:pt x="3844" y="2402"/>
                    <a:pt x="3614" y="2632"/>
                    <a:pt x="3331" y="2632"/>
                  </a:cubicBezTo>
                  <a:lnTo>
                    <a:pt x="3118" y="2632"/>
                  </a:lnTo>
                  <a:cubicBezTo>
                    <a:pt x="3086" y="2632"/>
                    <a:pt x="3060" y="2658"/>
                    <a:pt x="3060" y="2690"/>
                  </a:cubicBezTo>
                  <a:lnTo>
                    <a:pt x="3060" y="3004"/>
                  </a:lnTo>
                  <a:lnTo>
                    <a:pt x="2705" y="2649"/>
                  </a:lnTo>
                  <a:cubicBezTo>
                    <a:pt x="2694" y="2638"/>
                    <a:pt x="2679" y="2632"/>
                    <a:pt x="2664" y="2632"/>
                  </a:cubicBezTo>
                  <a:lnTo>
                    <a:pt x="630" y="2632"/>
                  </a:lnTo>
                  <a:cubicBezTo>
                    <a:pt x="347" y="2632"/>
                    <a:pt x="116" y="2402"/>
                    <a:pt x="116" y="2119"/>
                  </a:cubicBezTo>
                  <a:lnTo>
                    <a:pt x="116" y="630"/>
                  </a:lnTo>
                  <a:cubicBezTo>
                    <a:pt x="116" y="346"/>
                    <a:pt x="347" y="116"/>
                    <a:pt x="630" y="116"/>
                  </a:cubicBezTo>
                  <a:lnTo>
                    <a:pt x="2627" y="116"/>
                  </a:lnTo>
                  <a:cubicBezTo>
                    <a:pt x="2660" y="116"/>
                    <a:pt x="2686" y="90"/>
                    <a:pt x="2686" y="58"/>
                  </a:cubicBezTo>
                  <a:cubicBezTo>
                    <a:pt x="2686" y="26"/>
                    <a:pt x="2660" y="0"/>
                    <a:pt x="2627" y="0"/>
                  </a:cubicBezTo>
                  <a:lnTo>
                    <a:pt x="630" y="0"/>
                  </a:lnTo>
                  <a:cubicBezTo>
                    <a:pt x="283" y="0"/>
                    <a:pt x="0" y="282"/>
                    <a:pt x="0" y="630"/>
                  </a:cubicBezTo>
                  <a:lnTo>
                    <a:pt x="0" y="2119"/>
                  </a:lnTo>
                  <a:cubicBezTo>
                    <a:pt x="0" y="2466"/>
                    <a:pt x="283" y="2749"/>
                    <a:pt x="630" y="2749"/>
                  </a:cubicBezTo>
                  <a:lnTo>
                    <a:pt x="2640" y="2749"/>
                  </a:lnTo>
                  <a:lnTo>
                    <a:pt x="3008" y="3117"/>
                  </a:lnTo>
                  <a:cubicBezTo>
                    <a:pt x="3027" y="3136"/>
                    <a:pt x="3052" y="3146"/>
                    <a:pt x="3078" y="3146"/>
                  </a:cubicBezTo>
                  <a:cubicBezTo>
                    <a:pt x="3090" y="3146"/>
                    <a:pt x="3103" y="3143"/>
                    <a:pt x="3115" y="3138"/>
                  </a:cubicBezTo>
                  <a:cubicBezTo>
                    <a:pt x="3152" y="3123"/>
                    <a:pt x="3176" y="3087"/>
                    <a:pt x="3176" y="3048"/>
                  </a:cubicBezTo>
                  <a:lnTo>
                    <a:pt x="3176" y="2749"/>
                  </a:lnTo>
                  <a:lnTo>
                    <a:pt x="3331" y="2749"/>
                  </a:lnTo>
                  <a:cubicBezTo>
                    <a:pt x="3678" y="2749"/>
                    <a:pt x="3961" y="2466"/>
                    <a:pt x="3961" y="2119"/>
                  </a:cubicBezTo>
                  <a:lnTo>
                    <a:pt x="3961" y="630"/>
                  </a:lnTo>
                  <a:cubicBezTo>
                    <a:pt x="3961" y="282"/>
                    <a:pt x="3678" y="0"/>
                    <a:pt x="3331"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142" name="Google Shape;1142;p51"/>
          <p:cNvGrpSpPr/>
          <p:nvPr/>
        </p:nvGrpSpPr>
        <p:grpSpPr>
          <a:xfrm>
            <a:off x="4025949" y="1440325"/>
            <a:ext cx="452820" cy="453272"/>
            <a:chOff x="4025949" y="1440325"/>
            <a:chExt cx="452820" cy="453272"/>
          </a:xfrm>
        </p:grpSpPr>
        <p:sp>
          <p:nvSpPr>
            <p:cNvPr id="1143" name="Google Shape;1143;p51"/>
            <p:cNvSpPr/>
            <p:nvPr/>
          </p:nvSpPr>
          <p:spPr>
            <a:xfrm>
              <a:off x="4025949" y="1440325"/>
              <a:ext cx="358047" cy="453272"/>
            </a:xfrm>
            <a:custGeom>
              <a:rect b="b" l="l" r="r" t="t"/>
              <a:pathLst>
                <a:path extrusionOk="0" h="3960" w="3128">
                  <a:moveTo>
                    <a:pt x="1337" y="1691"/>
                  </a:moveTo>
                  <a:cubicBezTo>
                    <a:pt x="1337" y="1659"/>
                    <a:pt x="1363" y="1633"/>
                    <a:pt x="1395" y="1633"/>
                  </a:cubicBezTo>
                  <a:lnTo>
                    <a:pt x="2674" y="1633"/>
                  </a:lnTo>
                  <a:cubicBezTo>
                    <a:pt x="2697" y="1633"/>
                    <a:pt x="2719" y="1619"/>
                    <a:pt x="2727" y="1597"/>
                  </a:cubicBezTo>
                  <a:cubicBezTo>
                    <a:pt x="2736" y="1576"/>
                    <a:pt x="2732" y="1551"/>
                    <a:pt x="2715" y="1534"/>
                  </a:cubicBezTo>
                  <a:lnTo>
                    <a:pt x="2548" y="1367"/>
                  </a:lnTo>
                  <a:cubicBezTo>
                    <a:pt x="2537" y="1356"/>
                    <a:pt x="2531" y="1341"/>
                    <a:pt x="2531" y="1326"/>
                  </a:cubicBezTo>
                  <a:cubicBezTo>
                    <a:pt x="2531" y="1310"/>
                    <a:pt x="2537" y="1296"/>
                    <a:pt x="2548" y="1285"/>
                  </a:cubicBezTo>
                  <a:cubicBezTo>
                    <a:pt x="2559" y="1274"/>
                    <a:pt x="2573" y="1268"/>
                    <a:pt x="2589" y="1268"/>
                  </a:cubicBezTo>
                  <a:cubicBezTo>
                    <a:pt x="2604" y="1268"/>
                    <a:pt x="2619" y="1274"/>
                    <a:pt x="2630" y="1285"/>
                  </a:cubicBezTo>
                  <a:lnTo>
                    <a:pt x="2995" y="1650"/>
                  </a:lnTo>
                  <a:cubicBezTo>
                    <a:pt x="3012" y="1667"/>
                    <a:pt x="3017" y="1692"/>
                    <a:pt x="3008" y="1713"/>
                  </a:cubicBezTo>
                  <a:cubicBezTo>
                    <a:pt x="2999" y="1735"/>
                    <a:pt x="2978" y="1749"/>
                    <a:pt x="2954" y="1749"/>
                  </a:cubicBezTo>
                  <a:lnTo>
                    <a:pt x="1395" y="1749"/>
                  </a:lnTo>
                  <a:cubicBezTo>
                    <a:pt x="1363" y="1749"/>
                    <a:pt x="1337" y="1723"/>
                    <a:pt x="1337" y="1691"/>
                  </a:cubicBezTo>
                  <a:moveTo>
                    <a:pt x="1551" y="221"/>
                  </a:moveTo>
                  <a:cubicBezTo>
                    <a:pt x="1532" y="266"/>
                    <a:pt x="1488" y="295"/>
                    <a:pt x="1439" y="295"/>
                  </a:cubicBezTo>
                  <a:lnTo>
                    <a:pt x="783" y="295"/>
                  </a:lnTo>
                  <a:cubicBezTo>
                    <a:pt x="734" y="295"/>
                    <a:pt x="690" y="266"/>
                    <a:pt x="670" y="221"/>
                  </a:cubicBezTo>
                  <a:lnTo>
                    <a:pt x="625" y="116"/>
                  </a:lnTo>
                  <a:lnTo>
                    <a:pt x="1596" y="116"/>
                  </a:lnTo>
                  <a:lnTo>
                    <a:pt x="1551" y="221"/>
                  </a:lnTo>
                  <a:moveTo>
                    <a:pt x="2222" y="2460"/>
                  </a:moveTo>
                  <a:lnTo>
                    <a:pt x="2954" y="2460"/>
                  </a:lnTo>
                  <a:cubicBezTo>
                    <a:pt x="3050" y="2460"/>
                    <a:pt x="3128" y="2382"/>
                    <a:pt x="3128" y="2286"/>
                  </a:cubicBezTo>
                  <a:cubicBezTo>
                    <a:pt x="3128" y="2190"/>
                    <a:pt x="3050" y="2112"/>
                    <a:pt x="2954" y="2112"/>
                  </a:cubicBezTo>
                  <a:lnTo>
                    <a:pt x="2655" y="2112"/>
                  </a:lnTo>
                  <a:cubicBezTo>
                    <a:pt x="2623" y="2112"/>
                    <a:pt x="2597" y="2138"/>
                    <a:pt x="2597" y="2170"/>
                  </a:cubicBezTo>
                  <a:cubicBezTo>
                    <a:pt x="2597" y="2202"/>
                    <a:pt x="2623" y="2228"/>
                    <a:pt x="2655" y="2228"/>
                  </a:cubicBezTo>
                  <a:lnTo>
                    <a:pt x="2954" y="2228"/>
                  </a:lnTo>
                  <a:cubicBezTo>
                    <a:pt x="2986" y="2228"/>
                    <a:pt x="3012" y="2254"/>
                    <a:pt x="3012" y="2286"/>
                  </a:cubicBezTo>
                  <a:cubicBezTo>
                    <a:pt x="3012" y="2318"/>
                    <a:pt x="2986" y="2344"/>
                    <a:pt x="2954" y="2344"/>
                  </a:cubicBezTo>
                  <a:lnTo>
                    <a:pt x="1675" y="2344"/>
                  </a:lnTo>
                  <a:cubicBezTo>
                    <a:pt x="1652" y="2344"/>
                    <a:pt x="1631" y="2358"/>
                    <a:pt x="1622" y="2380"/>
                  </a:cubicBezTo>
                  <a:cubicBezTo>
                    <a:pt x="1613" y="2401"/>
                    <a:pt x="1618" y="2426"/>
                    <a:pt x="1634" y="2443"/>
                  </a:cubicBezTo>
                  <a:lnTo>
                    <a:pt x="1802" y="2610"/>
                  </a:lnTo>
                  <a:cubicBezTo>
                    <a:pt x="1813" y="2621"/>
                    <a:pt x="1819" y="2636"/>
                    <a:pt x="1819" y="2651"/>
                  </a:cubicBezTo>
                  <a:cubicBezTo>
                    <a:pt x="1819" y="2667"/>
                    <a:pt x="1813" y="2681"/>
                    <a:pt x="1802" y="2692"/>
                  </a:cubicBezTo>
                  <a:cubicBezTo>
                    <a:pt x="1791" y="2703"/>
                    <a:pt x="1776" y="2709"/>
                    <a:pt x="1761" y="2709"/>
                  </a:cubicBezTo>
                  <a:cubicBezTo>
                    <a:pt x="1745" y="2709"/>
                    <a:pt x="1731" y="2703"/>
                    <a:pt x="1720" y="2692"/>
                  </a:cubicBezTo>
                  <a:lnTo>
                    <a:pt x="1354" y="2327"/>
                  </a:lnTo>
                  <a:cubicBezTo>
                    <a:pt x="1338" y="2310"/>
                    <a:pt x="1333" y="2285"/>
                    <a:pt x="1342" y="2264"/>
                  </a:cubicBezTo>
                  <a:cubicBezTo>
                    <a:pt x="1351" y="2242"/>
                    <a:pt x="1372" y="2228"/>
                    <a:pt x="1395" y="2228"/>
                  </a:cubicBezTo>
                  <a:lnTo>
                    <a:pt x="2408" y="2228"/>
                  </a:lnTo>
                  <a:cubicBezTo>
                    <a:pt x="2440" y="2228"/>
                    <a:pt x="2466" y="2202"/>
                    <a:pt x="2466" y="2170"/>
                  </a:cubicBezTo>
                  <a:cubicBezTo>
                    <a:pt x="2466" y="2138"/>
                    <a:pt x="2440" y="2112"/>
                    <a:pt x="2408" y="2112"/>
                  </a:cubicBezTo>
                  <a:lnTo>
                    <a:pt x="2222" y="2112"/>
                  </a:lnTo>
                  <a:lnTo>
                    <a:pt x="2222" y="1865"/>
                  </a:lnTo>
                  <a:lnTo>
                    <a:pt x="2954" y="1865"/>
                  </a:lnTo>
                  <a:cubicBezTo>
                    <a:pt x="3025" y="1865"/>
                    <a:pt x="3088" y="1823"/>
                    <a:pt x="3115" y="1758"/>
                  </a:cubicBezTo>
                  <a:cubicBezTo>
                    <a:pt x="3142" y="1692"/>
                    <a:pt x="3127" y="1618"/>
                    <a:pt x="3077" y="1568"/>
                  </a:cubicBezTo>
                  <a:lnTo>
                    <a:pt x="2712" y="1203"/>
                  </a:lnTo>
                  <a:cubicBezTo>
                    <a:pt x="2679" y="1170"/>
                    <a:pt x="2635" y="1152"/>
                    <a:pt x="2589" y="1152"/>
                  </a:cubicBezTo>
                  <a:cubicBezTo>
                    <a:pt x="2542" y="1152"/>
                    <a:pt x="2498" y="1170"/>
                    <a:pt x="2466" y="1203"/>
                  </a:cubicBezTo>
                  <a:cubicBezTo>
                    <a:pt x="2433" y="1236"/>
                    <a:pt x="2415" y="1279"/>
                    <a:pt x="2415" y="1326"/>
                  </a:cubicBezTo>
                  <a:cubicBezTo>
                    <a:pt x="2415" y="1372"/>
                    <a:pt x="2433" y="1416"/>
                    <a:pt x="2466" y="1449"/>
                  </a:cubicBezTo>
                  <a:lnTo>
                    <a:pt x="2534" y="1517"/>
                  </a:lnTo>
                  <a:lnTo>
                    <a:pt x="2222" y="1517"/>
                  </a:lnTo>
                  <a:lnTo>
                    <a:pt x="2222" y="496"/>
                  </a:lnTo>
                  <a:cubicBezTo>
                    <a:pt x="2222" y="222"/>
                    <a:pt x="1999" y="0"/>
                    <a:pt x="1725" y="0"/>
                  </a:cubicBezTo>
                  <a:lnTo>
                    <a:pt x="496" y="0"/>
                  </a:lnTo>
                  <a:cubicBezTo>
                    <a:pt x="222" y="0"/>
                    <a:pt x="0" y="222"/>
                    <a:pt x="0" y="496"/>
                  </a:cubicBezTo>
                  <a:lnTo>
                    <a:pt x="0" y="2546"/>
                  </a:lnTo>
                  <a:cubicBezTo>
                    <a:pt x="0" y="2578"/>
                    <a:pt x="26" y="2604"/>
                    <a:pt x="58" y="2604"/>
                  </a:cubicBezTo>
                  <a:cubicBezTo>
                    <a:pt x="90" y="2604"/>
                    <a:pt x="116" y="2578"/>
                    <a:pt x="116" y="2546"/>
                  </a:cubicBezTo>
                  <a:lnTo>
                    <a:pt x="116" y="496"/>
                  </a:lnTo>
                  <a:cubicBezTo>
                    <a:pt x="116" y="286"/>
                    <a:pt x="286" y="116"/>
                    <a:pt x="496" y="116"/>
                  </a:cubicBezTo>
                  <a:lnTo>
                    <a:pt x="499" y="116"/>
                  </a:lnTo>
                  <a:lnTo>
                    <a:pt x="564" y="266"/>
                  </a:lnTo>
                  <a:cubicBezTo>
                    <a:pt x="601" y="354"/>
                    <a:pt x="687" y="411"/>
                    <a:pt x="783" y="411"/>
                  </a:cubicBezTo>
                  <a:lnTo>
                    <a:pt x="1439" y="411"/>
                  </a:lnTo>
                  <a:cubicBezTo>
                    <a:pt x="1534" y="411"/>
                    <a:pt x="1620" y="354"/>
                    <a:pt x="1658" y="266"/>
                  </a:cubicBezTo>
                  <a:lnTo>
                    <a:pt x="1722" y="116"/>
                  </a:lnTo>
                  <a:lnTo>
                    <a:pt x="1725" y="116"/>
                  </a:lnTo>
                  <a:cubicBezTo>
                    <a:pt x="1935" y="116"/>
                    <a:pt x="2106" y="286"/>
                    <a:pt x="2106" y="496"/>
                  </a:cubicBezTo>
                  <a:lnTo>
                    <a:pt x="2106" y="1517"/>
                  </a:lnTo>
                  <a:lnTo>
                    <a:pt x="1395" y="1517"/>
                  </a:lnTo>
                  <a:cubicBezTo>
                    <a:pt x="1299" y="1517"/>
                    <a:pt x="1221" y="1595"/>
                    <a:pt x="1221" y="1691"/>
                  </a:cubicBezTo>
                  <a:cubicBezTo>
                    <a:pt x="1221" y="1787"/>
                    <a:pt x="1299" y="1865"/>
                    <a:pt x="1395" y="1865"/>
                  </a:cubicBezTo>
                  <a:lnTo>
                    <a:pt x="2106" y="1865"/>
                  </a:lnTo>
                  <a:lnTo>
                    <a:pt x="2106" y="2112"/>
                  </a:lnTo>
                  <a:lnTo>
                    <a:pt x="1395" y="2112"/>
                  </a:lnTo>
                  <a:cubicBezTo>
                    <a:pt x="1325" y="2112"/>
                    <a:pt x="1261" y="2154"/>
                    <a:pt x="1234" y="2219"/>
                  </a:cubicBezTo>
                  <a:cubicBezTo>
                    <a:pt x="1207" y="2284"/>
                    <a:pt x="1222" y="2359"/>
                    <a:pt x="1272" y="2409"/>
                  </a:cubicBezTo>
                  <a:lnTo>
                    <a:pt x="1638" y="2774"/>
                  </a:lnTo>
                  <a:cubicBezTo>
                    <a:pt x="1670" y="2807"/>
                    <a:pt x="1714" y="2825"/>
                    <a:pt x="1761" y="2825"/>
                  </a:cubicBezTo>
                  <a:cubicBezTo>
                    <a:pt x="1807" y="2825"/>
                    <a:pt x="1851" y="2807"/>
                    <a:pt x="1884" y="2774"/>
                  </a:cubicBezTo>
                  <a:cubicBezTo>
                    <a:pt x="1917" y="2741"/>
                    <a:pt x="1935" y="2698"/>
                    <a:pt x="1935" y="2651"/>
                  </a:cubicBezTo>
                  <a:cubicBezTo>
                    <a:pt x="1935" y="2605"/>
                    <a:pt x="1917" y="2561"/>
                    <a:pt x="1884" y="2528"/>
                  </a:cubicBezTo>
                  <a:lnTo>
                    <a:pt x="1815" y="2460"/>
                  </a:lnTo>
                  <a:lnTo>
                    <a:pt x="2106" y="2460"/>
                  </a:lnTo>
                  <a:lnTo>
                    <a:pt x="2106" y="3464"/>
                  </a:lnTo>
                  <a:cubicBezTo>
                    <a:pt x="2106" y="3673"/>
                    <a:pt x="1935" y="3844"/>
                    <a:pt x="1725" y="3844"/>
                  </a:cubicBezTo>
                  <a:lnTo>
                    <a:pt x="496" y="3844"/>
                  </a:lnTo>
                  <a:cubicBezTo>
                    <a:pt x="286" y="3844"/>
                    <a:pt x="116" y="3673"/>
                    <a:pt x="116" y="3464"/>
                  </a:cubicBezTo>
                  <a:lnTo>
                    <a:pt x="116" y="2793"/>
                  </a:lnTo>
                  <a:cubicBezTo>
                    <a:pt x="116" y="2761"/>
                    <a:pt x="90" y="2735"/>
                    <a:pt x="58" y="2735"/>
                  </a:cubicBezTo>
                  <a:cubicBezTo>
                    <a:pt x="26" y="2735"/>
                    <a:pt x="0" y="2761"/>
                    <a:pt x="0" y="2793"/>
                  </a:cubicBezTo>
                  <a:lnTo>
                    <a:pt x="0" y="3464"/>
                  </a:lnTo>
                  <a:cubicBezTo>
                    <a:pt x="0" y="3737"/>
                    <a:pt x="222" y="3960"/>
                    <a:pt x="496" y="3960"/>
                  </a:cubicBezTo>
                  <a:lnTo>
                    <a:pt x="1725" y="3960"/>
                  </a:lnTo>
                  <a:cubicBezTo>
                    <a:pt x="1999" y="3960"/>
                    <a:pt x="2222" y="3737"/>
                    <a:pt x="2222" y="3464"/>
                  </a:cubicBezTo>
                  <a:lnTo>
                    <a:pt x="2222" y="246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44" name="Google Shape;1144;p51"/>
            <p:cNvSpPr/>
            <p:nvPr/>
          </p:nvSpPr>
          <p:spPr>
            <a:xfrm>
              <a:off x="4274793" y="1440325"/>
              <a:ext cx="203977" cy="453272"/>
            </a:xfrm>
            <a:custGeom>
              <a:rect b="b" l="l" r="r" t="t"/>
              <a:pathLst>
                <a:path extrusionOk="0" h="3960" w="1782">
                  <a:moveTo>
                    <a:pt x="1286" y="0"/>
                  </a:moveTo>
                  <a:lnTo>
                    <a:pt x="58" y="0"/>
                  </a:lnTo>
                  <a:cubicBezTo>
                    <a:pt x="26" y="0"/>
                    <a:pt x="0" y="25"/>
                    <a:pt x="0" y="58"/>
                  </a:cubicBezTo>
                  <a:cubicBezTo>
                    <a:pt x="0" y="90"/>
                    <a:pt x="26" y="116"/>
                    <a:pt x="58" y="116"/>
                  </a:cubicBezTo>
                  <a:lnTo>
                    <a:pt x="60" y="116"/>
                  </a:lnTo>
                  <a:lnTo>
                    <a:pt x="124" y="266"/>
                  </a:lnTo>
                  <a:cubicBezTo>
                    <a:pt x="162" y="354"/>
                    <a:pt x="248" y="411"/>
                    <a:pt x="343" y="411"/>
                  </a:cubicBezTo>
                  <a:lnTo>
                    <a:pt x="605" y="411"/>
                  </a:lnTo>
                  <a:cubicBezTo>
                    <a:pt x="637" y="411"/>
                    <a:pt x="663" y="385"/>
                    <a:pt x="663" y="353"/>
                  </a:cubicBezTo>
                  <a:cubicBezTo>
                    <a:pt x="663" y="321"/>
                    <a:pt x="637" y="295"/>
                    <a:pt x="605" y="295"/>
                  </a:cubicBezTo>
                  <a:lnTo>
                    <a:pt x="343" y="295"/>
                  </a:lnTo>
                  <a:cubicBezTo>
                    <a:pt x="294" y="295"/>
                    <a:pt x="250" y="266"/>
                    <a:pt x="231" y="221"/>
                  </a:cubicBezTo>
                  <a:lnTo>
                    <a:pt x="186" y="116"/>
                  </a:lnTo>
                  <a:lnTo>
                    <a:pt x="1157" y="116"/>
                  </a:lnTo>
                  <a:lnTo>
                    <a:pt x="1112" y="221"/>
                  </a:lnTo>
                  <a:cubicBezTo>
                    <a:pt x="1092" y="266"/>
                    <a:pt x="1048" y="295"/>
                    <a:pt x="999" y="295"/>
                  </a:cubicBezTo>
                  <a:lnTo>
                    <a:pt x="852" y="295"/>
                  </a:lnTo>
                  <a:cubicBezTo>
                    <a:pt x="820" y="295"/>
                    <a:pt x="794" y="321"/>
                    <a:pt x="794" y="353"/>
                  </a:cubicBezTo>
                  <a:cubicBezTo>
                    <a:pt x="794" y="385"/>
                    <a:pt x="820" y="411"/>
                    <a:pt x="852" y="411"/>
                  </a:cubicBezTo>
                  <a:lnTo>
                    <a:pt x="999" y="411"/>
                  </a:lnTo>
                  <a:cubicBezTo>
                    <a:pt x="1095" y="411"/>
                    <a:pt x="1181" y="354"/>
                    <a:pt x="1218" y="266"/>
                  </a:cubicBezTo>
                  <a:lnTo>
                    <a:pt x="1283" y="116"/>
                  </a:lnTo>
                  <a:lnTo>
                    <a:pt x="1286" y="116"/>
                  </a:lnTo>
                  <a:cubicBezTo>
                    <a:pt x="1496" y="116"/>
                    <a:pt x="1666" y="286"/>
                    <a:pt x="1666" y="496"/>
                  </a:cubicBezTo>
                  <a:lnTo>
                    <a:pt x="1666" y="3464"/>
                  </a:lnTo>
                  <a:cubicBezTo>
                    <a:pt x="1666" y="3673"/>
                    <a:pt x="1496" y="3844"/>
                    <a:pt x="1286" y="3844"/>
                  </a:cubicBezTo>
                  <a:lnTo>
                    <a:pt x="58" y="3844"/>
                  </a:lnTo>
                  <a:cubicBezTo>
                    <a:pt x="26" y="3844"/>
                    <a:pt x="0" y="3870"/>
                    <a:pt x="0" y="3902"/>
                  </a:cubicBezTo>
                  <a:cubicBezTo>
                    <a:pt x="0" y="3934"/>
                    <a:pt x="26" y="3960"/>
                    <a:pt x="58" y="3960"/>
                  </a:cubicBezTo>
                  <a:lnTo>
                    <a:pt x="1286" y="3960"/>
                  </a:lnTo>
                  <a:cubicBezTo>
                    <a:pt x="1560" y="3960"/>
                    <a:pt x="1782" y="3737"/>
                    <a:pt x="1782" y="3464"/>
                  </a:cubicBezTo>
                  <a:lnTo>
                    <a:pt x="1782" y="496"/>
                  </a:lnTo>
                  <a:cubicBezTo>
                    <a:pt x="1782" y="222"/>
                    <a:pt x="1560" y="0"/>
                    <a:pt x="128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145" name="Google Shape;1145;p51"/>
          <p:cNvGrpSpPr/>
          <p:nvPr/>
        </p:nvGrpSpPr>
        <p:grpSpPr>
          <a:xfrm>
            <a:off x="3386442" y="1453145"/>
            <a:ext cx="453396" cy="427520"/>
            <a:chOff x="3386442" y="1453145"/>
            <a:chExt cx="453396" cy="427520"/>
          </a:xfrm>
        </p:grpSpPr>
        <p:sp>
          <p:nvSpPr>
            <p:cNvPr id="1146" name="Google Shape;1146;p51"/>
            <p:cNvSpPr/>
            <p:nvPr/>
          </p:nvSpPr>
          <p:spPr>
            <a:xfrm>
              <a:off x="3562830" y="1546547"/>
              <a:ext cx="101988" cy="145253"/>
            </a:xfrm>
            <a:custGeom>
              <a:rect b="b" l="l" r="r" t="t"/>
              <a:pathLst>
                <a:path extrusionOk="0" h="1269" w="891">
                  <a:moveTo>
                    <a:pt x="175" y="308"/>
                  </a:moveTo>
                  <a:lnTo>
                    <a:pt x="175" y="117"/>
                  </a:lnTo>
                  <a:lnTo>
                    <a:pt x="712" y="117"/>
                  </a:lnTo>
                  <a:lnTo>
                    <a:pt x="712" y="308"/>
                  </a:lnTo>
                  <a:cubicBezTo>
                    <a:pt x="712" y="456"/>
                    <a:pt x="592" y="576"/>
                    <a:pt x="444" y="576"/>
                  </a:cubicBezTo>
                  <a:cubicBezTo>
                    <a:pt x="296" y="576"/>
                    <a:pt x="175" y="456"/>
                    <a:pt x="175" y="308"/>
                  </a:cubicBezTo>
                  <a:moveTo>
                    <a:pt x="117" y="928"/>
                  </a:moveTo>
                  <a:cubicBezTo>
                    <a:pt x="85" y="928"/>
                    <a:pt x="59" y="954"/>
                    <a:pt x="59" y="986"/>
                  </a:cubicBezTo>
                  <a:lnTo>
                    <a:pt x="59" y="1152"/>
                  </a:lnTo>
                  <a:lnTo>
                    <a:pt x="58" y="1152"/>
                  </a:lnTo>
                  <a:cubicBezTo>
                    <a:pt x="26" y="1152"/>
                    <a:pt x="0" y="1178"/>
                    <a:pt x="0" y="1210"/>
                  </a:cubicBezTo>
                  <a:cubicBezTo>
                    <a:pt x="0" y="1242"/>
                    <a:pt x="26" y="1269"/>
                    <a:pt x="58" y="1269"/>
                  </a:cubicBezTo>
                  <a:lnTo>
                    <a:pt x="833" y="1269"/>
                  </a:lnTo>
                  <a:cubicBezTo>
                    <a:pt x="865" y="1269"/>
                    <a:pt x="891" y="1242"/>
                    <a:pt x="891" y="1210"/>
                  </a:cubicBezTo>
                  <a:cubicBezTo>
                    <a:pt x="891" y="1178"/>
                    <a:pt x="865" y="1152"/>
                    <a:pt x="833" y="1152"/>
                  </a:cubicBezTo>
                  <a:lnTo>
                    <a:pt x="829" y="1152"/>
                  </a:lnTo>
                  <a:lnTo>
                    <a:pt x="829" y="961"/>
                  </a:lnTo>
                  <a:cubicBezTo>
                    <a:pt x="829" y="823"/>
                    <a:pt x="756" y="703"/>
                    <a:pt x="647" y="634"/>
                  </a:cubicBezTo>
                  <a:cubicBezTo>
                    <a:pt x="756" y="566"/>
                    <a:pt x="829" y="445"/>
                    <a:pt x="829" y="308"/>
                  </a:cubicBezTo>
                  <a:lnTo>
                    <a:pt x="829" y="117"/>
                  </a:lnTo>
                  <a:lnTo>
                    <a:pt x="833" y="117"/>
                  </a:lnTo>
                  <a:cubicBezTo>
                    <a:pt x="865" y="117"/>
                    <a:pt x="891" y="91"/>
                    <a:pt x="891" y="59"/>
                  </a:cubicBezTo>
                  <a:cubicBezTo>
                    <a:pt x="891" y="26"/>
                    <a:pt x="865" y="0"/>
                    <a:pt x="833" y="0"/>
                  </a:cubicBezTo>
                  <a:lnTo>
                    <a:pt x="58" y="0"/>
                  </a:lnTo>
                  <a:cubicBezTo>
                    <a:pt x="26" y="0"/>
                    <a:pt x="0" y="26"/>
                    <a:pt x="0" y="59"/>
                  </a:cubicBezTo>
                  <a:cubicBezTo>
                    <a:pt x="0" y="91"/>
                    <a:pt x="26" y="117"/>
                    <a:pt x="58" y="117"/>
                  </a:cubicBezTo>
                  <a:lnTo>
                    <a:pt x="59" y="117"/>
                  </a:lnTo>
                  <a:lnTo>
                    <a:pt x="59" y="308"/>
                  </a:lnTo>
                  <a:cubicBezTo>
                    <a:pt x="59" y="445"/>
                    <a:pt x="131" y="566"/>
                    <a:pt x="240" y="634"/>
                  </a:cubicBezTo>
                  <a:cubicBezTo>
                    <a:pt x="207" y="655"/>
                    <a:pt x="177" y="681"/>
                    <a:pt x="151" y="711"/>
                  </a:cubicBezTo>
                  <a:cubicBezTo>
                    <a:pt x="130" y="736"/>
                    <a:pt x="133" y="773"/>
                    <a:pt x="157" y="794"/>
                  </a:cubicBezTo>
                  <a:cubicBezTo>
                    <a:pt x="182" y="814"/>
                    <a:pt x="218" y="812"/>
                    <a:pt x="239" y="787"/>
                  </a:cubicBezTo>
                  <a:cubicBezTo>
                    <a:pt x="291" y="727"/>
                    <a:pt x="365" y="693"/>
                    <a:pt x="444" y="693"/>
                  </a:cubicBezTo>
                  <a:cubicBezTo>
                    <a:pt x="592" y="693"/>
                    <a:pt x="712" y="813"/>
                    <a:pt x="712" y="961"/>
                  </a:cubicBezTo>
                  <a:lnTo>
                    <a:pt x="712" y="1152"/>
                  </a:lnTo>
                  <a:lnTo>
                    <a:pt x="175" y="1152"/>
                  </a:lnTo>
                  <a:lnTo>
                    <a:pt x="175" y="986"/>
                  </a:lnTo>
                  <a:cubicBezTo>
                    <a:pt x="175" y="954"/>
                    <a:pt x="149" y="928"/>
                    <a:pt x="117" y="9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47" name="Google Shape;1147;p51"/>
            <p:cNvSpPr/>
            <p:nvPr/>
          </p:nvSpPr>
          <p:spPr>
            <a:xfrm>
              <a:off x="3594078" y="1453145"/>
              <a:ext cx="39948" cy="73943"/>
            </a:xfrm>
            <a:custGeom>
              <a:rect b="b" l="l" r="r" t="t"/>
              <a:pathLst>
                <a:path extrusionOk="0" h="646" w="349">
                  <a:moveTo>
                    <a:pt x="116" y="175"/>
                  </a:moveTo>
                  <a:cubicBezTo>
                    <a:pt x="116" y="143"/>
                    <a:pt x="142" y="117"/>
                    <a:pt x="174" y="117"/>
                  </a:cubicBezTo>
                  <a:cubicBezTo>
                    <a:pt x="207" y="117"/>
                    <a:pt x="233" y="143"/>
                    <a:pt x="233" y="175"/>
                  </a:cubicBezTo>
                  <a:lnTo>
                    <a:pt x="233" y="471"/>
                  </a:lnTo>
                  <a:cubicBezTo>
                    <a:pt x="233" y="503"/>
                    <a:pt x="207" y="529"/>
                    <a:pt x="174" y="529"/>
                  </a:cubicBezTo>
                  <a:cubicBezTo>
                    <a:pt x="142" y="529"/>
                    <a:pt x="116" y="503"/>
                    <a:pt x="116" y="471"/>
                  </a:cubicBezTo>
                  <a:lnTo>
                    <a:pt x="116" y="175"/>
                  </a:lnTo>
                  <a:moveTo>
                    <a:pt x="174" y="646"/>
                  </a:moveTo>
                  <a:cubicBezTo>
                    <a:pt x="271" y="646"/>
                    <a:pt x="349" y="567"/>
                    <a:pt x="349" y="471"/>
                  </a:cubicBezTo>
                  <a:lnTo>
                    <a:pt x="349" y="175"/>
                  </a:lnTo>
                  <a:cubicBezTo>
                    <a:pt x="349" y="79"/>
                    <a:pt x="271" y="0"/>
                    <a:pt x="174" y="0"/>
                  </a:cubicBezTo>
                  <a:cubicBezTo>
                    <a:pt x="78" y="0"/>
                    <a:pt x="0" y="79"/>
                    <a:pt x="0" y="175"/>
                  </a:cubicBezTo>
                  <a:lnTo>
                    <a:pt x="0" y="471"/>
                  </a:lnTo>
                  <a:cubicBezTo>
                    <a:pt x="0" y="567"/>
                    <a:pt x="78" y="646"/>
                    <a:pt x="174" y="64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48" name="Google Shape;1148;p51"/>
            <p:cNvSpPr/>
            <p:nvPr/>
          </p:nvSpPr>
          <p:spPr>
            <a:xfrm>
              <a:off x="3490718" y="1495611"/>
              <a:ext cx="63871" cy="63985"/>
            </a:xfrm>
            <a:custGeom>
              <a:rect b="b" l="l" r="r" t="t"/>
              <a:pathLst>
                <a:path extrusionOk="0" h="559" w="558">
                  <a:moveTo>
                    <a:pt x="133" y="134"/>
                  </a:moveTo>
                  <a:cubicBezTo>
                    <a:pt x="144" y="123"/>
                    <a:pt x="159" y="117"/>
                    <a:pt x="175" y="117"/>
                  </a:cubicBezTo>
                  <a:cubicBezTo>
                    <a:pt x="190" y="117"/>
                    <a:pt x="205" y="123"/>
                    <a:pt x="216" y="134"/>
                  </a:cubicBezTo>
                  <a:lnTo>
                    <a:pt x="425" y="343"/>
                  </a:lnTo>
                  <a:cubicBezTo>
                    <a:pt x="448" y="365"/>
                    <a:pt x="448" y="402"/>
                    <a:pt x="425" y="425"/>
                  </a:cubicBezTo>
                  <a:cubicBezTo>
                    <a:pt x="402" y="448"/>
                    <a:pt x="365" y="448"/>
                    <a:pt x="342" y="425"/>
                  </a:cubicBezTo>
                  <a:lnTo>
                    <a:pt x="133" y="216"/>
                  </a:lnTo>
                  <a:cubicBezTo>
                    <a:pt x="122" y="205"/>
                    <a:pt x="116" y="190"/>
                    <a:pt x="116" y="175"/>
                  </a:cubicBezTo>
                  <a:cubicBezTo>
                    <a:pt x="116" y="159"/>
                    <a:pt x="122" y="145"/>
                    <a:pt x="133" y="134"/>
                  </a:cubicBezTo>
                  <a:moveTo>
                    <a:pt x="260" y="508"/>
                  </a:moveTo>
                  <a:cubicBezTo>
                    <a:pt x="294" y="542"/>
                    <a:pt x="339" y="559"/>
                    <a:pt x="384" y="559"/>
                  </a:cubicBezTo>
                  <a:cubicBezTo>
                    <a:pt x="428" y="559"/>
                    <a:pt x="473" y="542"/>
                    <a:pt x="507" y="508"/>
                  </a:cubicBezTo>
                  <a:cubicBezTo>
                    <a:pt x="575" y="439"/>
                    <a:pt x="575" y="329"/>
                    <a:pt x="507" y="260"/>
                  </a:cubicBezTo>
                  <a:lnTo>
                    <a:pt x="298" y="51"/>
                  </a:lnTo>
                  <a:cubicBezTo>
                    <a:pt x="265" y="18"/>
                    <a:pt x="221" y="0"/>
                    <a:pt x="175" y="0"/>
                  </a:cubicBezTo>
                  <a:cubicBezTo>
                    <a:pt x="128" y="0"/>
                    <a:pt x="84" y="18"/>
                    <a:pt x="51" y="51"/>
                  </a:cubicBezTo>
                  <a:cubicBezTo>
                    <a:pt x="18" y="84"/>
                    <a:pt x="0" y="128"/>
                    <a:pt x="0" y="175"/>
                  </a:cubicBezTo>
                  <a:cubicBezTo>
                    <a:pt x="0" y="222"/>
                    <a:pt x="18" y="265"/>
                    <a:pt x="51" y="299"/>
                  </a:cubicBezTo>
                  <a:lnTo>
                    <a:pt x="260" y="508"/>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49" name="Google Shape;1149;p51"/>
            <p:cNvSpPr/>
            <p:nvPr/>
          </p:nvSpPr>
          <p:spPr>
            <a:xfrm>
              <a:off x="3447565" y="1598742"/>
              <a:ext cx="73944" cy="39947"/>
            </a:xfrm>
            <a:custGeom>
              <a:rect b="b" l="l" r="r" t="t"/>
              <a:pathLst>
                <a:path extrusionOk="0" h="349" w="646">
                  <a:moveTo>
                    <a:pt x="175" y="116"/>
                  </a:moveTo>
                  <a:lnTo>
                    <a:pt x="471" y="116"/>
                  </a:lnTo>
                  <a:cubicBezTo>
                    <a:pt x="503" y="116"/>
                    <a:pt x="529" y="142"/>
                    <a:pt x="529" y="175"/>
                  </a:cubicBezTo>
                  <a:cubicBezTo>
                    <a:pt x="529" y="207"/>
                    <a:pt x="503" y="233"/>
                    <a:pt x="471" y="233"/>
                  </a:cubicBezTo>
                  <a:lnTo>
                    <a:pt x="175" y="233"/>
                  </a:lnTo>
                  <a:cubicBezTo>
                    <a:pt x="143" y="233"/>
                    <a:pt x="117" y="207"/>
                    <a:pt x="117" y="175"/>
                  </a:cubicBezTo>
                  <a:cubicBezTo>
                    <a:pt x="117" y="142"/>
                    <a:pt x="143" y="116"/>
                    <a:pt x="175" y="116"/>
                  </a:cubicBezTo>
                  <a:moveTo>
                    <a:pt x="175" y="349"/>
                  </a:moveTo>
                  <a:lnTo>
                    <a:pt x="471" y="349"/>
                  </a:lnTo>
                  <a:cubicBezTo>
                    <a:pt x="567" y="349"/>
                    <a:pt x="646" y="271"/>
                    <a:pt x="646" y="175"/>
                  </a:cubicBezTo>
                  <a:cubicBezTo>
                    <a:pt x="646" y="78"/>
                    <a:pt x="567" y="0"/>
                    <a:pt x="471" y="0"/>
                  </a:cubicBezTo>
                  <a:lnTo>
                    <a:pt x="175" y="0"/>
                  </a:lnTo>
                  <a:cubicBezTo>
                    <a:pt x="79" y="0"/>
                    <a:pt x="0" y="78"/>
                    <a:pt x="0" y="175"/>
                  </a:cubicBezTo>
                  <a:cubicBezTo>
                    <a:pt x="0" y="271"/>
                    <a:pt x="79" y="349"/>
                    <a:pt x="175" y="34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50" name="Google Shape;1150;p51"/>
            <p:cNvSpPr/>
            <p:nvPr/>
          </p:nvSpPr>
          <p:spPr>
            <a:xfrm>
              <a:off x="3490031" y="1678180"/>
              <a:ext cx="63986" cy="63870"/>
            </a:xfrm>
            <a:custGeom>
              <a:rect b="b" l="l" r="r" t="t"/>
              <a:pathLst>
                <a:path extrusionOk="0" h="558" w="559">
                  <a:moveTo>
                    <a:pt x="425" y="216"/>
                  </a:moveTo>
                  <a:lnTo>
                    <a:pt x="216" y="425"/>
                  </a:lnTo>
                  <a:cubicBezTo>
                    <a:pt x="205" y="436"/>
                    <a:pt x="191" y="442"/>
                    <a:pt x="175" y="442"/>
                  </a:cubicBezTo>
                  <a:cubicBezTo>
                    <a:pt x="159" y="442"/>
                    <a:pt x="145" y="436"/>
                    <a:pt x="134" y="425"/>
                  </a:cubicBezTo>
                  <a:cubicBezTo>
                    <a:pt x="111" y="402"/>
                    <a:pt x="111" y="365"/>
                    <a:pt x="134" y="342"/>
                  </a:cubicBezTo>
                  <a:lnTo>
                    <a:pt x="343" y="133"/>
                  </a:lnTo>
                  <a:cubicBezTo>
                    <a:pt x="354" y="122"/>
                    <a:pt x="369" y="116"/>
                    <a:pt x="384" y="116"/>
                  </a:cubicBezTo>
                  <a:cubicBezTo>
                    <a:pt x="399" y="116"/>
                    <a:pt x="414" y="122"/>
                    <a:pt x="425" y="133"/>
                  </a:cubicBezTo>
                  <a:cubicBezTo>
                    <a:pt x="436" y="144"/>
                    <a:pt x="442" y="159"/>
                    <a:pt x="442" y="174"/>
                  </a:cubicBezTo>
                  <a:cubicBezTo>
                    <a:pt x="442" y="190"/>
                    <a:pt x="436" y="205"/>
                    <a:pt x="425" y="216"/>
                  </a:cubicBezTo>
                  <a:moveTo>
                    <a:pt x="261" y="51"/>
                  </a:moveTo>
                  <a:lnTo>
                    <a:pt x="51" y="260"/>
                  </a:lnTo>
                  <a:cubicBezTo>
                    <a:pt x="-17" y="328"/>
                    <a:pt x="-17" y="439"/>
                    <a:pt x="51" y="507"/>
                  </a:cubicBezTo>
                  <a:cubicBezTo>
                    <a:pt x="85" y="541"/>
                    <a:pt x="130" y="558"/>
                    <a:pt x="175" y="558"/>
                  </a:cubicBezTo>
                  <a:cubicBezTo>
                    <a:pt x="220" y="558"/>
                    <a:pt x="265" y="541"/>
                    <a:pt x="299" y="507"/>
                  </a:cubicBezTo>
                  <a:lnTo>
                    <a:pt x="508" y="298"/>
                  </a:lnTo>
                  <a:cubicBezTo>
                    <a:pt x="541" y="265"/>
                    <a:pt x="559" y="221"/>
                    <a:pt x="559" y="174"/>
                  </a:cubicBezTo>
                  <a:cubicBezTo>
                    <a:pt x="559" y="128"/>
                    <a:pt x="541" y="84"/>
                    <a:pt x="508" y="51"/>
                  </a:cubicBezTo>
                  <a:cubicBezTo>
                    <a:pt x="440" y="-17"/>
                    <a:pt x="329" y="-17"/>
                    <a:pt x="261" y="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51" name="Google Shape;1151;p51"/>
            <p:cNvSpPr/>
            <p:nvPr/>
          </p:nvSpPr>
          <p:spPr>
            <a:xfrm>
              <a:off x="3593163" y="1711260"/>
              <a:ext cx="40063" cy="73943"/>
            </a:xfrm>
            <a:custGeom>
              <a:rect b="b" l="l" r="r" t="t"/>
              <a:pathLst>
                <a:path extrusionOk="0" h="646" w="350">
                  <a:moveTo>
                    <a:pt x="233" y="175"/>
                  </a:moveTo>
                  <a:lnTo>
                    <a:pt x="233" y="471"/>
                  </a:lnTo>
                  <a:cubicBezTo>
                    <a:pt x="233" y="503"/>
                    <a:pt x="207" y="529"/>
                    <a:pt x="175" y="529"/>
                  </a:cubicBezTo>
                  <a:cubicBezTo>
                    <a:pt x="143" y="529"/>
                    <a:pt x="116" y="503"/>
                    <a:pt x="116" y="471"/>
                  </a:cubicBezTo>
                  <a:lnTo>
                    <a:pt x="116" y="175"/>
                  </a:lnTo>
                  <a:cubicBezTo>
                    <a:pt x="116" y="143"/>
                    <a:pt x="143" y="117"/>
                    <a:pt x="175" y="117"/>
                  </a:cubicBezTo>
                  <a:cubicBezTo>
                    <a:pt x="207" y="117"/>
                    <a:pt x="233" y="143"/>
                    <a:pt x="233" y="175"/>
                  </a:cubicBezTo>
                  <a:moveTo>
                    <a:pt x="0" y="175"/>
                  </a:moveTo>
                  <a:lnTo>
                    <a:pt x="0" y="471"/>
                  </a:lnTo>
                  <a:cubicBezTo>
                    <a:pt x="0" y="567"/>
                    <a:pt x="78" y="646"/>
                    <a:pt x="175" y="646"/>
                  </a:cubicBezTo>
                  <a:cubicBezTo>
                    <a:pt x="271" y="646"/>
                    <a:pt x="350" y="567"/>
                    <a:pt x="350" y="471"/>
                  </a:cubicBezTo>
                  <a:lnTo>
                    <a:pt x="350" y="175"/>
                  </a:lnTo>
                  <a:cubicBezTo>
                    <a:pt x="350" y="79"/>
                    <a:pt x="271" y="0"/>
                    <a:pt x="175" y="0"/>
                  </a:cubicBezTo>
                  <a:cubicBezTo>
                    <a:pt x="78" y="0"/>
                    <a:pt x="0" y="79"/>
                    <a:pt x="0" y="17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52" name="Google Shape;1152;p51"/>
            <p:cNvSpPr/>
            <p:nvPr/>
          </p:nvSpPr>
          <p:spPr>
            <a:xfrm>
              <a:off x="3672600" y="1678752"/>
              <a:ext cx="63871" cy="63985"/>
            </a:xfrm>
            <a:custGeom>
              <a:rect b="b" l="l" r="r" t="t"/>
              <a:pathLst>
                <a:path extrusionOk="0" h="559" w="558">
                  <a:moveTo>
                    <a:pt x="133" y="134"/>
                  </a:moveTo>
                  <a:cubicBezTo>
                    <a:pt x="156" y="111"/>
                    <a:pt x="193" y="111"/>
                    <a:pt x="216" y="134"/>
                  </a:cubicBezTo>
                  <a:lnTo>
                    <a:pt x="425" y="343"/>
                  </a:lnTo>
                  <a:cubicBezTo>
                    <a:pt x="448" y="366"/>
                    <a:pt x="448" y="402"/>
                    <a:pt x="425" y="425"/>
                  </a:cubicBezTo>
                  <a:cubicBezTo>
                    <a:pt x="402" y="448"/>
                    <a:pt x="365" y="448"/>
                    <a:pt x="342" y="425"/>
                  </a:cubicBezTo>
                  <a:lnTo>
                    <a:pt x="133" y="216"/>
                  </a:lnTo>
                  <a:cubicBezTo>
                    <a:pt x="111" y="193"/>
                    <a:pt x="111" y="156"/>
                    <a:pt x="133" y="134"/>
                  </a:cubicBezTo>
                  <a:moveTo>
                    <a:pt x="260" y="508"/>
                  </a:moveTo>
                  <a:cubicBezTo>
                    <a:pt x="294" y="542"/>
                    <a:pt x="339" y="559"/>
                    <a:pt x="384" y="559"/>
                  </a:cubicBezTo>
                  <a:cubicBezTo>
                    <a:pt x="428" y="559"/>
                    <a:pt x="473" y="542"/>
                    <a:pt x="507" y="508"/>
                  </a:cubicBezTo>
                  <a:cubicBezTo>
                    <a:pt x="575" y="439"/>
                    <a:pt x="575" y="329"/>
                    <a:pt x="507" y="260"/>
                  </a:cubicBezTo>
                  <a:lnTo>
                    <a:pt x="298" y="51"/>
                  </a:lnTo>
                  <a:cubicBezTo>
                    <a:pt x="230" y="-17"/>
                    <a:pt x="119" y="-17"/>
                    <a:pt x="51" y="51"/>
                  </a:cubicBezTo>
                  <a:lnTo>
                    <a:pt x="51" y="51"/>
                  </a:lnTo>
                  <a:cubicBezTo>
                    <a:pt x="-17" y="119"/>
                    <a:pt x="-17" y="230"/>
                    <a:pt x="51" y="298"/>
                  </a:cubicBezTo>
                  <a:lnTo>
                    <a:pt x="260" y="508"/>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53" name="Google Shape;1153;p51"/>
            <p:cNvSpPr/>
            <p:nvPr/>
          </p:nvSpPr>
          <p:spPr>
            <a:xfrm>
              <a:off x="3705680" y="1599544"/>
              <a:ext cx="73944" cy="40062"/>
            </a:xfrm>
            <a:custGeom>
              <a:rect b="b" l="l" r="r" t="t"/>
              <a:pathLst>
                <a:path extrusionOk="0" h="350" w="646">
                  <a:moveTo>
                    <a:pt x="529" y="175"/>
                  </a:moveTo>
                  <a:cubicBezTo>
                    <a:pt x="529" y="207"/>
                    <a:pt x="503" y="234"/>
                    <a:pt x="471" y="234"/>
                  </a:cubicBezTo>
                  <a:lnTo>
                    <a:pt x="175" y="234"/>
                  </a:lnTo>
                  <a:cubicBezTo>
                    <a:pt x="143" y="234"/>
                    <a:pt x="117" y="207"/>
                    <a:pt x="117" y="175"/>
                  </a:cubicBezTo>
                  <a:cubicBezTo>
                    <a:pt x="117" y="143"/>
                    <a:pt x="143" y="117"/>
                    <a:pt x="175" y="117"/>
                  </a:cubicBezTo>
                  <a:lnTo>
                    <a:pt x="471" y="117"/>
                  </a:lnTo>
                  <a:cubicBezTo>
                    <a:pt x="503" y="117"/>
                    <a:pt x="529" y="143"/>
                    <a:pt x="529" y="175"/>
                  </a:cubicBezTo>
                  <a:moveTo>
                    <a:pt x="0" y="175"/>
                  </a:moveTo>
                  <a:cubicBezTo>
                    <a:pt x="0" y="272"/>
                    <a:pt x="79" y="350"/>
                    <a:pt x="175" y="350"/>
                  </a:cubicBezTo>
                  <a:lnTo>
                    <a:pt x="471" y="350"/>
                  </a:lnTo>
                  <a:cubicBezTo>
                    <a:pt x="567" y="350"/>
                    <a:pt x="646" y="272"/>
                    <a:pt x="646" y="175"/>
                  </a:cubicBezTo>
                  <a:cubicBezTo>
                    <a:pt x="646" y="79"/>
                    <a:pt x="567" y="0"/>
                    <a:pt x="471" y="0"/>
                  </a:cubicBezTo>
                  <a:lnTo>
                    <a:pt x="175" y="0"/>
                  </a:lnTo>
                  <a:cubicBezTo>
                    <a:pt x="79" y="0"/>
                    <a:pt x="0" y="79"/>
                    <a:pt x="0" y="17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54" name="Google Shape;1154;p51"/>
            <p:cNvSpPr/>
            <p:nvPr/>
          </p:nvSpPr>
          <p:spPr>
            <a:xfrm>
              <a:off x="3673173" y="1496298"/>
              <a:ext cx="63986" cy="63870"/>
            </a:xfrm>
            <a:custGeom>
              <a:rect b="b" l="l" r="r" t="t"/>
              <a:pathLst>
                <a:path extrusionOk="0" h="558" w="559">
                  <a:moveTo>
                    <a:pt x="134" y="342"/>
                  </a:moveTo>
                  <a:lnTo>
                    <a:pt x="343" y="133"/>
                  </a:lnTo>
                  <a:cubicBezTo>
                    <a:pt x="366" y="110"/>
                    <a:pt x="403" y="110"/>
                    <a:pt x="425" y="133"/>
                  </a:cubicBezTo>
                  <a:cubicBezTo>
                    <a:pt x="448" y="156"/>
                    <a:pt x="448" y="193"/>
                    <a:pt x="425" y="216"/>
                  </a:cubicBezTo>
                  <a:lnTo>
                    <a:pt x="216" y="425"/>
                  </a:lnTo>
                  <a:cubicBezTo>
                    <a:pt x="194" y="447"/>
                    <a:pt x="157" y="447"/>
                    <a:pt x="134" y="425"/>
                  </a:cubicBezTo>
                  <a:lnTo>
                    <a:pt x="134" y="425"/>
                  </a:lnTo>
                  <a:cubicBezTo>
                    <a:pt x="111" y="402"/>
                    <a:pt x="111" y="365"/>
                    <a:pt x="134" y="342"/>
                  </a:cubicBezTo>
                  <a:moveTo>
                    <a:pt x="51" y="507"/>
                  </a:moveTo>
                  <a:cubicBezTo>
                    <a:pt x="85" y="541"/>
                    <a:pt x="130" y="558"/>
                    <a:pt x="175" y="558"/>
                  </a:cubicBezTo>
                  <a:cubicBezTo>
                    <a:pt x="220" y="558"/>
                    <a:pt x="265" y="541"/>
                    <a:pt x="299" y="507"/>
                  </a:cubicBezTo>
                  <a:lnTo>
                    <a:pt x="508" y="298"/>
                  </a:lnTo>
                  <a:cubicBezTo>
                    <a:pt x="576" y="230"/>
                    <a:pt x="576" y="119"/>
                    <a:pt x="508" y="51"/>
                  </a:cubicBezTo>
                  <a:cubicBezTo>
                    <a:pt x="440" y="-17"/>
                    <a:pt x="329" y="-17"/>
                    <a:pt x="261" y="51"/>
                  </a:cubicBezTo>
                  <a:lnTo>
                    <a:pt x="51" y="260"/>
                  </a:lnTo>
                  <a:cubicBezTo>
                    <a:pt x="-17" y="328"/>
                    <a:pt x="-17" y="439"/>
                    <a:pt x="51" y="50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55" name="Google Shape;1155;p51"/>
            <p:cNvSpPr/>
            <p:nvPr/>
          </p:nvSpPr>
          <p:spPr>
            <a:xfrm>
              <a:off x="3386442" y="1821831"/>
              <a:ext cx="453396" cy="58834"/>
            </a:xfrm>
            <a:custGeom>
              <a:rect b="b" l="l" r="r" t="t"/>
              <a:pathLst>
                <a:path extrusionOk="0" h="514" w="3961">
                  <a:moveTo>
                    <a:pt x="117" y="321"/>
                  </a:moveTo>
                  <a:lnTo>
                    <a:pt x="117" y="193"/>
                  </a:lnTo>
                  <a:cubicBezTo>
                    <a:pt x="117" y="150"/>
                    <a:pt x="151" y="116"/>
                    <a:pt x="193" y="116"/>
                  </a:cubicBezTo>
                  <a:lnTo>
                    <a:pt x="394" y="116"/>
                  </a:lnTo>
                  <a:lnTo>
                    <a:pt x="252" y="398"/>
                  </a:lnTo>
                  <a:lnTo>
                    <a:pt x="193" y="398"/>
                  </a:lnTo>
                  <a:cubicBezTo>
                    <a:pt x="151" y="398"/>
                    <a:pt x="117" y="364"/>
                    <a:pt x="117" y="321"/>
                  </a:cubicBezTo>
                  <a:moveTo>
                    <a:pt x="382" y="398"/>
                  </a:moveTo>
                  <a:lnTo>
                    <a:pt x="525" y="116"/>
                  </a:lnTo>
                  <a:lnTo>
                    <a:pt x="765" y="116"/>
                  </a:lnTo>
                  <a:lnTo>
                    <a:pt x="623" y="398"/>
                  </a:lnTo>
                  <a:lnTo>
                    <a:pt x="382" y="398"/>
                  </a:lnTo>
                  <a:moveTo>
                    <a:pt x="753" y="398"/>
                  </a:moveTo>
                  <a:lnTo>
                    <a:pt x="896" y="116"/>
                  </a:lnTo>
                  <a:lnTo>
                    <a:pt x="1136" y="116"/>
                  </a:lnTo>
                  <a:lnTo>
                    <a:pt x="993" y="398"/>
                  </a:lnTo>
                  <a:lnTo>
                    <a:pt x="753" y="398"/>
                  </a:lnTo>
                  <a:moveTo>
                    <a:pt x="1124" y="398"/>
                  </a:moveTo>
                  <a:lnTo>
                    <a:pt x="1267" y="116"/>
                  </a:lnTo>
                  <a:lnTo>
                    <a:pt x="1507" y="116"/>
                  </a:lnTo>
                  <a:lnTo>
                    <a:pt x="1364" y="398"/>
                  </a:lnTo>
                  <a:lnTo>
                    <a:pt x="1124" y="398"/>
                  </a:lnTo>
                  <a:moveTo>
                    <a:pt x="1495" y="398"/>
                  </a:moveTo>
                  <a:lnTo>
                    <a:pt x="1638" y="116"/>
                  </a:lnTo>
                  <a:lnTo>
                    <a:pt x="1878" y="116"/>
                  </a:lnTo>
                  <a:lnTo>
                    <a:pt x="1735" y="398"/>
                  </a:lnTo>
                  <a:lnTo>
                    <a:pt x="1495" y="398"/>
                  </a:lnTo>
                  <a:moveTo>
                    <a:pt x="1866" y="398"/>
                  </a:moveTo>
                  <a:lnTo>
                    <a:pt x="2008" y="116"/>
                  </a:lnTo>
                  <a:lnTo>
                    <a:pt x="2249" y="116"/>
                  </a:lnTo>
                  <a:lnTo>
                    <a:pt x="2106" y="398"/>
                  </a:lnTo>
                  <a:lnTo>
                    <a:pt x="1866" y="398"/>
                  </a:lnTo>
                  <a:moveTo>
                    <a:pt x="2237" y="398"/>
                  </a:moveTo>
                  <a:lnTo>
                    <a:pt x="2379" y="116"/>
                  </a:lnTo>
                  <a:lnTo>
                    <a:pt x="2620" y="116"/>
                  </a:lnTo>
                  <a:lnTo>
                    <a:pt x="2477" y="398"/>
                  </a:lnTo>
                  <a:lnTo>
                    <a:pt x="2237" y="398"/>
                  </a:lnTo>
                  <a:moveTo>
                    <a:pt x="2911" y="398"/>
                  </a:moveTo>
                  <a:lnTo>
                    <a:pt x="2608" y="398"/>
                  </a:lnTo>
                  <a:lnTo>
                    <a:pt x="2750" y="116"/>
                  </a:lnTo>
                  <a:lnTo>
                    <a:pt x="2911" y="116"/>
                  </a:lnTo>
                  <a:lnTo>
                    <a:pt x="2911" y="398"/>
                  </a:lnTo>
                  <a:moveTo>
                    <a:pt x="3768" y="0"/>
                  </a:moveTo>
                  <a:lnTo>
                    <a:pt x="3451" y="0"/>
                  </a:lnTo>
                  <a:cubicBezTo>
                    <a:pt x="3419" y="0"/>
                    <a:pt x="3393" y="26"/>
                    <a:pt x="3393" y="58"/>
                  </a:cubicBezTo>
                  <a:cubicBezTo>
                    <a:pt x="3393" y="90"/>
                    <a:pt x="3419" y="116"/>
                    <a:pt x="3451" y="116"/>
                  </a:cubicBezTo>
                  <a:lnTo>
                    <a:pt x="3768" y="116"/>
                  </a:lnTo>
                  <a:cubicBezTo>
                    <a:pt x="3810" y="116"/>
                    <a:pt x="3844" y="150"/>
                    <a:pt x="3844" y="193"/>
                  </a:cubicBezTo>
                  <a:lnTo>
                    <a:pt x="3844" y="321"/>
                  </a:lnTo>
                  <a:cubicBezTo>
                    <a:pt x="3844" y="364"/>
                    <a:pt x="3810" y="398"/>
                    <a:pt x="3768" y="398"/>
                  </a:cubicBezTo>
                  <a:lnTo>
                    <a:pt x="3027" y="398"/>
                  </a:lnTo>
                  <a:lnTo>
                    <a:pt x="3027" y="116"/>
                  </a:lnTo>
                  <a:lnTo>
                    <a:pt x="3203" y="116"/>
                  </a:lnTo>
                  <a:cubicBezTo>
                    <a:pt x="3235" y="116"/>
                    <a:pt x="3261" y="90"/>
                    <a:pt x="3261" y="58"/>
                  </a:cubicBezTo>
                  <a:cubicBezTo>
                    <a:pt x="3261" y="26"/>
                    <a:pt x="3235" y="0"/>
                    <a:pt x="3203" y="0"/>
                  </a:cubicBezTo>
                  <a:lnTo>
                    <a:pt x="193" y="0"/>
                  </a:lnTo>
                  <a:cubicBezTo>
                    <a:pt x="87" y="0"/>
                    <a:pt x="0" y="86"/>
                    <a:pt x="0" y="193"/>
                  </a:cubicBezTo>
                  <a:lnTo>
                    <a:pt x="0" y="321"/>
                  </a:lnTo>
                  <a:cubicBezTo>
                    <a:pt x="0" y="428"/>
                    <a:pt x="87" y="514"/>
                    <a:pt x="193" y="514"/>
                  </a:cubicBezTo>
                  <a:lnTo>
                    <a:pt x="3768" y="514"/>
                  </a:lnTo>
                  <a:cubicBezTo>
                    <a:pt x="3874" y="514"/>
                    <a:pt x="3961" y="428"/>
                    <a:pt x="3961" y="321"/>
                  </a:cubicBezTo>
                  <a:lnTo>
                    <a:pt x="3961" y="193"/>
                  </a:lnTo>
                  <a:cubicBezTo>
                    <a:pt x="3961" y="86"/>
                    <a:pt x="3874" y="0"/>
                    <a:pt x="376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156" name="Google Shape;1156;p51"/>
          <p:cNvGrpSpPr/>
          <p:nvPr/>
        </p:nvGrpSpPr>
        <p:grpSpPr>
          <a:xfrm>
            <a:off x="2747277" y="1462760"/>
            <a:ext cx="453396" cy="408402"/>
            <a:chOff x="2747277" y="1462760"/>
            <a:chExt cx="453396" cy="408402"/>
          </a:xfrm>
        </p:grpSpPr>
        <p:sp>
          <p:nvSpPr>
            <p:cNvPr id="1157" name="Google Shape;1157;p51"/>
            <p:cNvSpPr/>
            <p:nvPr/>
          </p:nvSpPr>
          <p:spPr>
            <a:xfrm>
              <a:off x="2747277" y="1462760"/>
              <a:ext cx="453396" cy="408402"/>
            </a:xfrm>
            <a:custGeom>
              <a:rect b="b" l="l" r="r" t="t"/>
              <a:pathLst>
                <a:path extrusionOk="0" h="3568" w="3961">
                  <a:moveTo>
                    <a:pt x="3605" y="2890"/>
                  </a:moveTo>
                  <a:lnTo>
                    <a:pt x="1900" y="2890"/>
                  </a:lnTo>
                  <a:cubicBezTo>
                    <a:pt x="1868" y="2890"/>
                    <a:pt x="1842" y="2916"/>
                    <a:pt x="1842" y="2948"/>
                  </a:cubicBezTo>
                  <a:cubicBezTo>
                    <a:pt x="1842" y="2980"/>
                    <a:pt x="1868" y="3006"/>
                    <a:pt x="1900" y="3006"/>
                  </a:cubicBezTo>
                  <a:lnTo>
                    <a:pt x="2427" y="3006"/>
                  </a:lnTo>
                  <a:lnTo>
                    <a:pt x="2427" y="3272"/>
                  </a:lnTo>
                  <a:cubicBezTo>
                    <a:pt x="2427" y="3288"/>
                    <a:pt x="2434" y="3303"/>
                    <a:pt x="2445" y="3314"/>
                  </a:cubicBezTo>
                  <a:lnTo>
                    <a:pt x="2585" y="3451"/>
                  </a:lnTo>
                  <a:lnTo>
                    <a:pt x="1391" y="3451"/>
                  </a:lnTo>
                  <a:lnTo>
                    <a:pt x="1531" y="3314"/>
                  </a:lnTo>
                  <a:cubicBezTo>
                    <a:pt x="1543" y="3303"/>
                    <a:pt x="1549" y="3288"/>
                    <a:pt x="1549" y="3272"/>
                  </a:cubicBezTo>
                  <a:lnTo>
                    <a:pt x="1549" y="3006"/>
                  </a:lnTo>
                  <a:lnTo>
                    <a:pt x="1653" y="3006"/>
                  </a:lnTo>
                  <a:cubicBezTo>
                    <a:pt x="1685" y="3006"/>
                    <a:pt x="1711" y="2980"/>
                    <a:pt x="1711" y="2948"/>
                  </a:cubicBezTo>
                  <a:cubicBezTo>
                    <a:pt x="1711" y="2916"/>
                    <a:pt x="1685" y="2890"/>
                    <a:pt x="1653" y="2890"/>
                  </a:cubicBezTo>
                  <a:lnTo>
                    <a:pt x="356" y="2890"/>
                  </a:lnTo>
                  <a:cubicBezTo>
                    <a:pt x="224" y="2890"/>
                    <a:pt x="116" y="2782"/>
                    <a:pt x="116" y="2650"/>
                  </a:cubicBezTo>
                  <a:lnTo>
                    <a:pt x="116" y="2603"/>
                  </a:lnTo>
                  <a:lnTo>
                    <a:pt x="3845" y="2603"/>
                  </a:lnTo>
                  <a:lnTo>
                    <a:pt x="3845" y="2650"/>
                  </a:lnTo>
                  <a:cubicBezTo>
                    <a:pt x="3845" y="2782"/>
                    <a:pt x="3737" y="2890"/>
                    <a:pt x="3605" y="2890"/>
                  </a:cubicBezTo>
                  <a:moveTo>
                    <a:pt x="356" y="116"/>
                  </a:moveTo>
                  <a:lnTo>
                    <a:pt x="3605" y="116"/>
                  </a:lnTo>
                  <a:cubicBezTo>
                    <a:pt x="3737" y="116"/>
                    <a:pt x="3845" y="224"/>
                    <a:pt x="3845" y="356"/>
                  </a:cubicBezTo>
                  <a:lnTo>
                    <a:pt x="3845" y="2487"/>
                  </a:lnTo>
                  <a:lnTo>
                    <a:pt x="116" y="2487"/>
                  </a:lnTo>
                  <a:lnTo>
                    <a:pt x="116" y="356"/>
                  </a:lnTo>
                  <a:cubicBezTo>
                    <a:pt x="116" y="224"/>
                    <a:pt x="224" y="116"/>
                    <a:pt x="356" y="116"/>
                  </a:cubicBezTo>
                  <a:moveTo>
                    <a:pt x="3605" y="0"/>
                  </a:moveTo>
                  <a:lnTo>
                    <a:pt x="356" y="0"/>
                  </a:lnTo>
                  <a:cubicBezTo>
                    <a:pt x="160" y="0"/>
                    <a:pt x="0" y="160"/>
                    <a:pt x="0" y="356"/>
                  </a:cubicBezTo>
                  <a:lnTo>
                    <a:pt x="0" y="2650"/>
                  </a:lnTo>
                  <a:cubicBezTo>
                    <a:pt x="0" y="2846"/>
                    <a:pt x="160" y="3006"/>
                    <a:pt x="356" y="3006"/>
                  </a:cubicBezTo>
                  <a:lnTo>
                    <a:pt x="1433" y="3006"/>
                  </a:lnTo>
                  <a:lnTo>
                    <a:pt x="1433" y="3248"/>
                  </a:lnTo>
                  <a:lnTo>
                    <a:pt x="1225" y="3451"/>
                  </a:lnTo>
                  <a:lnTo>
                    <a:pt x="1136" y="3451"/>
                  </a:lnTo>
                  <a:cubicBezTo>
                    <a:pt x="1104" y="3451"/>
                    <a:pt x="1078" y="3477"/>
                    <a:pt x="1078" y="3510"/>
                  </a:cubicBezTo>
                  <a:cubicBezTo>
                    <a:pt x="1078" y="3542"/>
                    <a:pt x="1104" y="3568"/>
                    <a:pt x="1136" y="3568"/>
                  </a:cubicBezTo>
                  <a:lnTo>
                    <a:pt x="2830" y="3568"/>
                  </a:lnTo>
                  <a:cubicBezTo>
                    <a:pt x="2862" y="3568"/>
                    <a:pt x="2888" y="3542"/>
                    <a:pt x="2888" y="3510"/>
                  </a:cubicBezTo>
                  <a:cubicBezTo>
                    <a:pt x="2888" y="3477"/>
                    <a:pt x="2862" y="3451"/>
                    <a:pt x="2830" y="3451"/>
                  </a:cubicBezTo>
                  <a:lnTo>
                    <a:pt x="2752" y="3451"/>
                  </a:lnTo>
                  <a:lnTo>
                    <a:pt x="2543" y="3248"/>
                  </a:lnTo>
                  <a:lnTo>
                    <a:pt x="2543" y="3006"/>
                  </a:lnTo>
                  <a:lnTo>
                    <a:pt x="3605" y="3006"/>
                  </a:lnTo>
                  <a:cubicBezTo>
                    <a:pt x="3801" y="3006"/>
                    <a:pt x="3961" y="2846"/>
                    <a:pt x="3961" y="2650"/>
                  </a:cubicBezTo>
                  <a:lnTo>
                    <a:pt x="3961" y="356"/>
                  </a:lnTo>
                  <a:cubicBezTo>
                    <a:pt x="3961" y="160"/>
                    <a:pt x="3801" y="0"/>
                    <a:pt x="3605"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58" name="Google Shape;1158;p51"/>
            <p:cNvSpPr/>
            <p:nvPr/>
          </p:nvSpPr>
          <p:spPr>
            <a:xfrm>
              <a:off x="2967734" y="1767118"/>
              <a:ext cx="13278" cy="16254"/>
            </a:xfrm>
            <a:custGeom>
              <a:rect b="b" l="l" r="r" t="t"/>
              <a:pathLst>
                <a:path extrusionOk="0" h="142" w="116">
                  <a:moveTo>
                    <a:pt x="58" y="0"/>
                  </a:moveTo>
                  <a:cubicBezTo>
                    <a:pt x="26" y="0"/>
                    <a:pt x="0" y="26"/>
                    <a:pt x="0" y="58"/>
                  </a:cubicBezTo>
                  <a:lnTo>
                    <a:pt x="0" y="84"/>
                  </a:lnTo>
                  <a:cubicBezTo>
                    <a:pt x="0" y="116"/>
                    <a:pt x="26" y="142"/>
                    <a:pt x="58" y="142"/>
                  </a:cubicBezTo>
                  <a:cubicBezTo>
                    <a:pt x="90" y="142"/>
                    <a:pt x="116" y="116"/>
                    <a:pt x="116" y="84"/>
                  </a:cubicBezTo>
                  <a:lnTo>
                    <a:pt x="116" y="58"/>
                  </a:lnTo>
                  <a:cubicBezTo>
                    <a:pt x="116" y="26"/>
                    <a:pt x="90" y="0"/>
                    <a:pt x="58" y="0"/>
                  </a:cubicBezTo>
                  <a:close/>
                </a:path>
              </a:pathLst>
            </a:custGeom>
            <a:solidFill>
              <a:schemeClr val="dk2"/>
            </a:solidFill>
            <a:ln>
              <a:noFill/>
            </a:ln>
          </p:spPr>
          <p:txBody>
            <a:bodyPr anchorCtr="1" anchor="ctr" bIns="6100" lIns="90000" spcFirstLastPara="1" rIns="90000" wrap="square" tIns="61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59" name="Google Shape;1159;p51"/>
            <p:cNvSpPr/>
            <p:nvPr/>
          </p:nvSpPr>
          <p:spPr>
            <a:xfrm>
              <a:off x="2820419" y="1539450"/>
              <a:ext cx="107826" cy="175929"/>
            </a:xfrm>
            <a:custGeom>
              <a:rect b="b" l="l" r="r" t="t"/>
              <a:pathLst>
                <a:path extrusionOk="0" h="1537" w="942">
                  <a:moveTo>
                    <a:pt x="133" y="727"/>
                  </a:moveTo>
                  <a:lnTo>
                    <a:pt x="727" y="133"/>
                  </a:lnTo>
                  <a:cubicBezTo>
                    <a:pt x="738" y="122"/>
                    <a:pt x="753" y="116"/>
                    <a:pt x="768" y="116"/>
                  </a:cubicBezTo>
                  <a:cubicBezTo>
                    <a:pt x="784" y="116"/>
                    <a:pt x="798" y="122"/>
                    <a:pt x="809" y="133"/>
                  </a:cubicBezTo>
                  <a:cubicBezTo>
                    <a:pt x="820" y="144"/>
                    <a:pt x="826" y="158"/>
                    <a:pt x="826" y="174"/>
                  </a:cubicBezTo>
                  <a:cubicBezTo>
                    <a:pt x="826" y="189"/>
                    <a:pt x="820" y="204"/>
                    <a:pt x="809" y="215"/>
                  </a:cubicBezTo>
                  <a:lnTo>
                    <a:pt x="297" y="727"/>
                  </a:lnTo>
                  <a:cubicBezTo>
                    <a:pt x="274" y="750"/>
                    <a:pt x="274" y="787"/>
                    <a:pt x="297" y="809"/>
                  </a:cubicBezTo>
                  <a:lnTo>
                    <a:pt x="809" y="1321"/>
                  </a:lnTo>
                  <a:cubicBezTo>
                    <a:pt x="820" y="1332"/>
                    <a:pt x="826" y="1347"/>
                    <a:pt x="826" y="1362"/>
                  </a:cubicBezTo>
                  <a:cubicBezTo>
                    <a:pt x="826" y="1378"/>
                    <a:pt x="820" y="1393"/>
                    <a:pt x="809" y="1404"/>
                  </a:cubicBezTo>
                  <a:cubicBezTo>
                    <a:pt x="798" y="1414"/>
                    <a:pt x="784" y="1421"/>
                    <a:pt x="768" y="1421"/>
                  </a:cubicBezTo>
                  <a:cubicBezTo>
                    <a:pt x="753" y="1421"/>
                    <a:pt x="738" y="1414"/>
                    <a:pt x="727" y="1403"/>
                  </a:cubicBezTo>
                  <a:lnTo>
                    <a:pt x="133" y="809"/>
                  </a:lnTo>
                  <a:cubicBezTo>
                    <a:pt x="122" y="798"/>
                    <a:pt x="116" y="784"/>
                    <a:pt x="116" y="768"/>
                  </a:cubicBezTo>
                  <a:cubicBezTo>
                    <a:pt x="116" y="753"/>
                    <a:pt x="122" y="738"/>
                    <a:pt x="133" y="727"/>
                  </a:cubicBezTo>
                  <a:moveTo>
                    <a:pt x="645" y="1486"/>
                  </a:moveTo>
                  <a:cubicBezTo>
                    <a:pt x="678" y="1518"/>
                    <a:pt x="722" y="1537"/>
                    <a:pt x="768" y="1537"/>
                  </a:cubicBezTo>
                  <a:cubicBezTo>
                    <a:pt x="815" y="1537"/>
                    <a:pt x="858" y="1518"/>
                    <a:pt x="891" y="1486"/>
                  </a:cubicBezTo>
                  <a:cubicBezTo>
                    <a:pt x="924" y="1453"/>
                    <a:pt x="942" y="1409"/>
                    <a:pt x="942" y="1362"/>
                  </a:cubicBezTo>
                  <a:cubicBezTo>
                    <a:pt x="942" y="1316"/>
                    <a:pt x="924" y="1272"/>
                    <a:pt x="891" y="1239"/>
                  </a:cubicBezTo>
                  <a:lnTo>
                    <a:pt x="420" y="768"/>
                  </a:lnTo>
                  <a:lnTo>
                    <a:pt x="891" y="297"/>
                  </a:lnTo>
                  <a:cubicBezTo>
                    <a:pt x="924" y="264"/>
                    <a:pt x="942" y="220"/>
                    <a:pt x="942" y="174"/>
                  </a:cubicBezTo>
                  <a:cubicBezTo>
                    <a:pt x="942" y="127"/>
                    <a:pt x="924" y="84"/>
                    <a:pt x="891" y="51"/>
                  </a:cubicBezTo>
                  <a:cubicBezTo>
                    <a:pt x="858" y="18"/>
                    <a:pt x="815" y="0"/>
                    <a:pt x="768" y="0"/>
                  </a:cubicBezTo>
                  <a:cubicBezTo>
                    <a:pt x="722" y="0"/>
                    <a:pt x="678" y="18"/>
                    <a:pt x="645" y="51"/>
                  </a:cubicBezTo>
                  <a:lnTo>
                    <a:pt x="51" y="645"/>
                  </a:lnTo>
                  <a:cubicBezTo>
                    <a:pt x="18" y="678"/>
                    <a:pt x="0" y="722"/>
                    <a:pt x="0" y="768"/>
                  </a:cubicBezTo>
                  <a:cubicBezTo>
                    <a:pt x="0" y="815"/>
                    <a:pt x="18" y="858"/>
                    <a:pt x="51" y="891"/>
                  </a:cubicBezTo>
                  <a:lnTo>
                    <a:pt x="645" y="1486"/>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60" name="Google Shape;1160;p51"/>
            <p:cNvSpPr/>
            <p:nvPr/>
          </p:nvSpPr>
          <p:spPr>
            <a:xfrm>
              <a:off x="3020387" y="1539450"/>
              <a:ext cx="107826" cy="175929"/>
            </a:xfrm>
            <a:custGeom>
              <a:rect b="b" l="l" r="r" t="t"/>
              <a:pathLst>
                <a:path extrusionOk="0" h="1537" w="942">
                  <a:moveTo>
                    <a:pt x="0" y="1362"/>
                  </a:moveTo>
                  <a:cubicBezTo>
                    <a:pt x="0" y="1409"/>
                    <a:pt x="18" y="1453"/>
                    <a:pt x="51" y="1486"/>
                  </a:cubicBezTo>
                  <a:cubicBezTo>
                    <a:pt x="83" y="1518"/>
                    <a:pt x="127" y="1537"/>
                    <a:pt x="174" y="1537"/>
                  </a:cubicBezTo>
                  <a:cubicBezTo>
                    <a:pt x="220" y="1537"/>
                    <a:pt x="264" y="1518"/>
                    <a:pt x="297" y="1486"/>
                  </a:cubicBezTo>
                  <a:lnTo>
                    <a:pt x="504" y="1278"/>
                  </a:lnTo>
                  <a:cubicBezTo>
                    <a:pt x="527" y="1256"/>
                    <a:pt x="527" y="1219"/>
                    <a:pt x="504" y="1196"/>
                  </a:cubicBezTo>
                  <a:cubicBezTo>
                    <a:pt x="481" y="1174"/>
                    <a:pt x="445" y="1174"/>
                    <a:pt x="422" y="1196"/>
                  </a:cubicBezTo>
                  <a:lnTo>
                    <a:pt x="215" y="1404"/>
                  </a:lnTo>
                  <a:cubicBezTo>
                    <a:pt x="204" y="1414"/>
                    <a:pt x="189" y="1421"/>
                    <a:pt x="174" y="1421"/>
                  </a:cubicBezTo>
                  <a:cubicBezTo>
                    <a:pt x="158" y="1421"/>
                    <a:pt x="144" y="1414"/>
                    <a:pt x="133" y="1403"/>
                  </a:cubicBezTo>
                  <a:cubicBezTo>
                    <a:pt x="122" y="1393"/>
                    <a:pt x="116" y="1378"/>
                    <a:pt x="116" y="1362"/>
                  </a:cubicBezTo>
                  <a:cubicBezTo>
                    <a:pt x="116" y="1347"/>
                    <a:pt x="122" y="1332"/>
                    <a:pt x="133" y="1321"/>
                  </a:cubicBezTo>
                  <a:lnTo>
                    <a:pt x="645" y="809"/>
                  </a:lnTo>
                  <a:cubicBezTo>
                    <a:pt x="668" y="786"/>
                    <a:pt x="668" y="750"/>
                    <a:pt x="645" y="727"/>
                  </a:cubicBezTo>
                  <a:lnTo>
                    <a:pt x="133" y="215"/>
                  </a:lnTo>
                  <a:cubicBezTo>
                    <a:pt x="122" y="204"/>
                    <a:pt x="116" y="189"/>
                    <a:pt x="116" y="174"/>
                  </a:cubicBezTo>
                  <a:cubicBezTo>
                    <a:pt x="116" y="158"/>
                    <a:pt x="122" y="144"/>
                    <a:pt x="133" y="133"/>
                  </a:cubicBezTo>
                  <a:cubicBezTo>
                    <a:pt x="144" y="122"/>
                    <a:pt x="158" y="116"/>
                    <a:pt x="174" y="116"/>
                  </a:cubicBezTo>
                  <a:cubicBezTo>
                    <a:pt x="189" y="116"/>
                    <a:pt x="204" y="122"/>
                    <a:pt x="215" y="133"/>
                  </a:cubicBezTo>
                  <a:lnTo>
                    <a:pt x="809" y="727"/>
                  </a:lnTo>
                  <a:cubicBezTo>
                    <a:pt x="820" y="738"/>
                    <a:pt x="826" y="753"/>
                    <a:pt x="826" y="768"/>
                  </a:cubicBezTo>
                  <a:cubicBezTo>
                    <a:pt x="826" y="784"/>
                    <a:pt x="820" y="798"/>
                    <a:pt x="809" y="809"/>
                  </a:cubicBezTo>
                  <a:lnTo>
                    <a:pt x="601" y="1017"/>
                  </a:lnTo>
                  <a:cubicBezTo>
                    <a:pt x="578" y="1040"/>
                    <a:pt x="578" y="1077"/>
                    <a:pt x="601" y="1099"/>
                  </a:cubicBezTo>
                  <a:cubicBezTo>
                    <a:pt x="624" y="1122"/>
                    <a:pt x="661" y="1122"/>
                    <a:pt x="683" y="1099"/>
                  </a:cubicBezTo>
                  <a:lnTo>
                    <a:pt x="891" y="891"/>
                  </a:lnTo>
                  <a:cubicBezTo>
                    <a:pt x="924" y="858"/>
                    <a:pt x="942" y="815"/>
                    <a:pt x="942" y="768"/>
                  </a:cubicBezTo>
                  <a:cubicBezTo>
                    <a:pt x="942" y="722"/>
                    <a:pt x="924" y="678"/>
                    <a:pt x="891" y="645"/>
                  </a:cubicBezTo>
                  <a:lnTo>
                    <a:pt x="297" y="51"/>
                  </a:lnTo>
                  <a:cubicBezTo>
                    <a:pt x="264" y="18"/>
                    <a:pt x="220" y="0"/>
                    <a:pt x="174" y="0"/>
                  </a:cubicBezTo>
                  <a:cubicBezTo>
                    <a:pt x="127" y="0"/>
                    <a:pt x="83" y="18"/>
                    <a:pt x="51" y="51"/>
                  </a:cubicBezTo>
                  <a:cubicBezTo>
                    <a:pt x="18" y="84"/>
                    <a:pt x="0" y="127"/>
                    <a:pt x="0" y="174"/>
                  </a:cubicBezTo>
                  <a:cubicBezTo>
                    <a:pt x="0" y="220"/>
                    <a:pt x="18" y="264"/>
                    <a:pt x="51" y="297"/>
                  </a:cubicBezTo>
                  <a:lnTo>
                    <a:pt x="522" y="768"/>
                  </a:lnTo>
                  <a:lnTo>
                    <a:pt x="51" y="1239"/>
                  </a:lnTo>
                  <a:cubicBezTo>
                    <a:pt x="18" y="1272"/>
                    <a:pt x="0" y="1316"/>
                    <a:pt x="0" y="136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61" name="Google Shape;1161;p51"/>
            <p:cNvSpPr/>
            <p:nvPr/>
          </p:nvSpPr>
          <p:spPr>
            <a:xfrm>
              <a:off x="2939004" y="1533956"/>
              <a:ext cx="69824" cy="177989"/>
            </a:xfrm>
            <a:custGeom>
              <a:rect b="b" l="l" r="r" t="t"/>
              <a:pathLst>
                <a:path extrusionOk="0" h="1555" w="610">
                  <a:moveTo>
                    <a:pt x="138" y="1551"/>
                  </a:moveTo>
                  <a:cubicBezTo>
                    <a:pt x="150" y="1553"/>
                    <a:pt x="162" y="1555"/>
                    <a:pt x="175" y="1555"/>
                  </a:cubicBezTo>
                  <a:cubicBezTo>
                    <a:pt x="256" y="1555"/>
                    <a:pt x="327" y="1497"/>
                    <a:pt x="345" y="1418"/>
                  </a:cubicBezTo>
                  <a:lnTo>
                    <a:pt x="606" y="211"/>
                  </a:lnTo>
                  <a:cubicBezTo>
                    <a:pt x="616" y="166"/>
                    <a:pt x="608" y="119"/>
                    <a:pt x="583" y="80"/>
                  </a:cubicBezTo>
                  <a:cubicBezTo>
                    <a:pt x="558" y="41"/>
                    <a:pt x="519" y="14"/>
                    <a:pt x="473" y="4"/>
                  </a:cubicBezTo>
                  <a:cubicBezTo>
                    <a:pt x="428" y="-6"/>
                    <a:pt x="381" y="2"/>
                    <a:pt x="342" y="28"/>
                  </a:cubicBezTo>
                  <a:cubicBezTo>
                    <a:pt x="303" y="53"/>
                    <a:pt x="276" y="92"/>
                    <a:pt x="266" y="137"/>
                  </a:cubicBezTo>
                  <a:lnTo>
                    <a:pt x="206" y="413"/>
                  </a:lnTo>
                  <a:cubicBezTo>
                    <a:pt x="200" y="444"/>
                    <a:pt x="219" y="475"/>
                    <a:pt x="251" y="482"/>
                  </a:cubicBezTo>
                  <a:cubicBezTo>
                    <a:pt x="282" y="489"/>
                    <a:pt x="313" y="469"/>
                    <a:pt x="320" y="437"/>
                  </a:cubicBezTo>
                  <a:lnTo>
                    <a:pt x="380" y="162"/>
                  </a:lnTo>
                  <a:cubicBezTo>
                    <a:pt x="383" y="147"/>
                    <a:pt x="392" y="134"/>
                    <a:pt x="405" y="125"/>
                  </a:cubicBezTo>
                  <a:cubicBezTo>
                    <a:pt x="418" y="117"/>
                    <a:pt x="433" y="114"/>
                    <a:pt x="449" y="117"/>
                  </a:cubicBezTo>
                  <a:cubicBezTo>
                    <a:pt x="464" y="121"/>
                    <a:pt x="477" y="130"/>
                    <a:pt x="485" y="143"/>
                  </a:cubicBezTo>
                  <a:cubicBezTo>
                    <a:pt x="494" y="156"/>
                    <a:pt x="496" y="171"/>
                    <a:pt x="493" y="186"/>
                  </a:cubicBezTo>
                  <a:lnTo>
                    <a:pt x="231" y="1393"/>
                  </a:lnTo>
                  <a:cubicBezTo>
                    <a:pt x="225" y="1419"/>
                    <a:pt x="202" y="1439"/>
                    <a:pt x="175" y="1439"/>
                  </a:cubicBezTo>
                  <a:cubicBezTo>
                    <a:pt x="170" y="1439"/>
                    <a:pt x="166" y="1438"/>
                    <a:pt x="162" y="1437"/>
                  </a:cubicBezTo>
                  <a:cubicBezTo>
                    <a:pt x="147" y="1434"/>
                    <a:pt x="134" y="1425"/>
                    <a:pt x="126" y="1412"/>
                  </a:cubicBezTo>
                  <a:cubicBezTo>
                    <a:pt x="117" y="1399"/>
                    <a:pt x="114" y="1383"/>
                    <a:pt x="118" y="1368"/>
                  </a:cubicBezTo>
                  <a:lnTo>
                    <a:pt x="266" y="685"/>
                  </a:lnTo>
                  <a:cubicBezTo>
                    <a:pt x="273" y="653"/>
                    <a:pt x="253" y="622"/>
                    <a:pt x="222" y="616"/>
                  </a:cubicBezTo>
                  <a:cubicBezTo>
                    <a:pt x="190" y="609"/>
                    <a:pt x="159" y="629"/>
                    <a:pt x="153" y="660"/>
                  </a:cubicBezTo>
                  <a:lnTo>
                    <a:pt x="4" y="1344"/>
                  </a:lnTo>
                  <a:cubicBezTo>
                    <a:pt x="-6" y="1389"/>
                    <a:pt x="3" y="1436"/>
                    <a:pt x="28" y="1475"/>
                  </a:cubicBezTo>
                  <a:cubicBezTo>
                    <a:pt x="53" y="1514"/>
                    <a:pt x="92" y="1541"/>
                    <a:pt x="138" y="15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162" name="Google Shape;1162;p51"/>
          <p:cNvGrpSpPr/>
          <p:nvPr/>
        </p:nvGrpSpPr>
        <p:grpSpPr>
          <a:xfrm>
            <a:off x="2108113" y="1440783"/>
            <a:ext cx="453392" cy="452357"/>
            <a:chOff x="2108113" y="1440783"/>
            <a:chExt cx="453392" cy="452357"/>
          </a:xfrm>
        </p:grpSpPr>
        <p:sp>
          <p:nvSpPr>
            <p:cNvPr id="1163" name="Google Shape;1163;p51"/>
            <p:cNvSpPr/>
            <p:nvPr/>
          </p:nvSpPr>
          <p:spPr>
            <a:xfrm>
              <a:off x="2108113" y="1512208"/>
              <a:ext cx="145485" cy="139415"/>
            </a:xfrm>
            <a:custGeom>
              <a:rect b="b" l="l" r="r" t="t"/>
              <a:pathLst>
                <a:path extrusionOk="0" h="1218" w="1271">
                  <a:moveTo>
                    <a:pt x="891" y="793"/>
                  </a:moveTo>
                  <a:lnTo>
                    <a:pt x="941" y="1085"/>
                  </a:lnTo>
                  <a:lnTo>
                    <a:pt x="679" y="947"/>
                  </a:lnTo>
                  <a:cubicBezTo>
                    <a:pt x="665" y="940"/>
                    <a:pt x="650" y="936"/>
                    <a:pt x="635" y="936"/>
                  </a:cubicBezTo>
                  <a:cubicBezTo>
                    <a:pt x="620" y="936"/>
                    <a:pt x="605" y="940"/>
                    <a:pt x="591" y="947"/>
                  </a:cubicBezTo>
                  <a:lnTo>
                    <a:pt x="329" y="1085"/>
                  </a:lnTo>
                  <a:lnTo>
                    <a:pt x="379" y="793"/>
                  </a:lnTo>
                  <a:cubicBezTo>
                    <a:pt x="384" y="762"/>
                    <a:pt x="374" y="731"/>
                    <a:pt x="352" y="709"/>
                  </a:cubicBezTo>
                  <a:lnTo>
                    <a:pt x="140" y="502"/>
                  </a:lnTo>
                  <a:lnTo>
                    <a:pt x="433" y="460"/>
                  </a:lnTo>
                  <a:cubicBezTo>
                    <a:pt x="464" y="455"/>
                    <a:pt x="490" y="436"/>
                    <a:pt x="504" y="408"/>
                  </a:cubicBezTo>
                  <a:lnTo>
                    <a:pt x="635" y="142"/>
                  </a:lnTo>
                  <a:lnTo>
                    <a:pt x="766" y="408"/>
                  </a:lnTo>
                  <a:cubicBezTo>
                    <a:pt x="780" y="436"/>
                    <a:pt x="807" y="455"/>
                    <a:pt x="837" y="460"/>
                  </a:cubicBezTo>
                  <a:lnTo>
                    <a:pt x="1131" y="502"/>
                  </a:lnTo>
                  <a:lnTo>
                    <a:pt x="919" y="709"/>
                  </a:lnTo>
                  <a:cubicBezTo>
                    <a:pt x="896" y="731"/>
                    <a:pt x="886" y="762"/>
                    <a:pt x="891" y="793"/>
                  </a:cubicBezTo>
                  <a:moveTo>
                    <a:pt x="1007" y="784"/>
                  </a:moveTo>
                  <a:lnTo>
                    <a:pt x="1242" y="555"/>
                  </a:lnTo>
                  <a:cubicBezTo>
                    <a:pt x="1268" y="530"/>
                    <a:pt x="1277" y="493"/>
                    <a:pt x="1266" y="458"/>
                  </a:cubicBezTo>
                  <a:cubicBezTo>
                    <a:pt x="1255" y="424"/>
                    <a:pt x="1226" y="399"/>
                    <a:pt x="1190" y="394"/>
                  </a:cubicBezTo>
                  <a:lnTo>
                    <a:pt x="865" y="347"/>
                  </a:lnTo>
                  <a:lnTo>
                    <a:pt x="720" y="53"/>
                  </a:lnTo>
                  <a:cubicBezTo>
                    <a:pt x="704" y="20"/>
                    <a:pt x="671" y="0"/>
                    <a:pt x="635" y="0"/>
                  </a:cubicBezTo>
                  <a:lnTo>
                    <a:pt x="635" y="0"/>
                  </a:lnTo>
                  <a:cubicBezTo>
                    <a:pt x="599" y="0"/>
                    <a:pt x="567" y="20"/>
                    <a:pt x="551" y="53"/>
                  </a:cubicBezTo>
                  <a:lnTo>
                    <a:pt x="405" y="347"/>
                  </a:lnTo>
                  <a:lnTo>
                    <a:pt x="81" y="394"/>
                  </a:lnTo>
                  <a:cubicBezTo>
                    <a:pt x="45" y="399"/>
                    <a:pt x="16" y="424"/>
                    <a:pt x="5" y="458"/>
                  </a:cubicBezTo>
                  <a:cubicBezTo>
                    <a:pt x="-7" y="493"/>
                    <a:pt x="2" y="530"/>
                    <a:pt x="28" y="555"/>
                  </a:cubicBezTo>
                  <a:lnTo>
                    <a:pt x="263" y="784"/>
                  </a:lnTo>
                  <a:lnTo>
                    <a:pt x="208" y="1108"/>
                  </a:lnTo>
                  <a:cubicBezTo>
                    <a:pt x="202" y="1143"/>
                    <a:pt x="216" y="1179"/>
                    <a:pt x="245" y="1200"/>
                  </a:cubicBezTo>
                  <a:cubicBezTo>
                    <a:pt x="262" y="1212"/>
                    <a:pt x="281" y="1218"/>
                    <a:pt x="301" y="1218"/>
                  </a:cubicBezTo>
                  <a:cubicBezTo>
                    <a:pt x="316" y="1218"/>
                    <a:pt x="331" y="1214"/>
                    <a:pt x="345" y="1207"/>
                  </a:cubicBezTo>
                  <a:lnTo>
                    <a:pt x="635" y="1054"/>
                  </a:lnTo>
                  <a:lnTo>
                    <a:pt x="926" y="1207"/>
                  </a:lnTo>
                  <a:cubicBezTo>
                    <a:pt x="958" y="1224"/>
                    <a:pt x="996" y="1221"/>
                    <a:pt x="1025" y="1200"/>
                  </a:cubicBezTo>
                  <a:cubicBezTo>
                    <a:pt x="1054" y="1179"/>
                    <a:pt x="1069" y="1143"/>
                    <a:pt x="1063" y="1108"/>
                  </a:cubicBezTo>
                  <a:lnTo>
                    <a:pt x="1007" y="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64" name="Google Shape;1164;p51"/>
            <p:cNvSpPr/>
            <p:nvPr/>
          </p:nvSpPr>
          <p:spPr>
            <a:xfrm>
              <a:off x="2415905" y="1512208"/>
              <a:ext cx="145599" cy="139415"/>
            </a:xfrm>
            <a:custGeom>
              <a:rect b="b" l="l" r="r" t="t"/>
              <a:pathLst>
                <a:path extrusionOk="0" h="1218" w="1272">
                  <a:moveTo>
                    <a:pt x="919" y="709"/>
                  </a:moveTo>
                  <a:cubicBezTo>
                    <a:pt x="897" y="731"/>
                    <a:pt x="887" y="762"/>
                    <a:pt x="892" y="793"/>
                  </a:cubicBezTo>
                  <a:lnTo>
                    <a:pt x="942" y="1085"/>
                  </a:lnTo>
                  <a:lnTo>
                    <a:pt x="680" y="947"/>
                  </a:lnTo>
                  <a:cubicBezTo>
                    <a:pt x="652" y="932"/>
                    <a:pt x="619" y="932"/>
                    <a:pt x="592" y="947"/>
                  </a:cubicBezTo>
                  <a:lnTo>
                    <a:pt x="330" y="1085"/>
                  </a:lnTo>
                  <a:lnTo>
                    <a:pt x="380" y="793"/>
                  </a:lnTo>
                  <a:cubicBezTo>
                    <a:pt x="385" y="762"/>
                    <a:pt x="375" y="731"/>
                    <a:pt x="353" y="709"/>
                  </a:cubicBezTo>
                  <a:lnTo>
                    <a:pt x="140" y="502"/>
                  </a:lnTo>
                  <a:lnTo>
                    <a:pt x="434" y="460"/>
                  </a:lnTo>
                  <a:cubicBezTo>
                    <a:pt x="464" y="455"/>
                    <a:pt x="491" y="436"/>
                    <a:pt x="505" y="408"/>
                  </a:cubicBezTo>
                  <a:lnTo>
                    <a:pt x="636" y="142"/>
                  </a:lnTo>
                  <a:lnTo>
                    <a:pt x="767" y="408"/>
                  </a:lnTo>
                  <a:cubicBezTo>
                    <a:pt x="781" y="436"/>
                    <a:pt x="807" y="455"/>
                    <a:pt x="838" y="460"/>
                  </a:cubicBezTo>
                  <a:lnTo>
                    <a:pt x="1131" y="502"/>
                  </a:lnTo>
                  <a:lnTo>
                    <a:pt x="919" y="709"/>
                  </a:lnTo>
                  <a:moveTo>
                    <a:pt x="1267" y="458"/>
                  </a:moveTo>
                  <a:cubicBezTo>
                    <a:pt x="1255" y="424"/>
                    <a:pt x="1226" y="399"/>
                    <a:pt x="1190" y="394"/>
                  </a:cubicBezTo>
                  <a:lnTo>
                    <a:pt x="866" y="347"/>
                  </a:lnTo>
                  <a:lnTo>
                    <a:pt x="720" y="53"/>
                  </a:lnTo>
                  <a:cubicBezTo>
                    <a:pt x="704" y="20"/>
                    <a:pt x="672" y="0"/>
                    <a:pt x="636" y="0"/>
                  </a:cubicBezTo>
                  <a:cubicBezTo>
                    <a:pt x="600" y="0"/>
                    <a:pt x="567" y="20"/>
                    <a:pt x="551" y="53"/>
                  </a:cubicBezTo>
                  <a:lnTo>
                    <a:pt x="406" y="347"/>
                  </a:lnTo>
                  <a:lnTo>
                    <a:pt x="81" y="394"/>
                  </a:lnTo>
                  <a:cubicBezTo>
                    <a:pt x="45" y="399"/>
                    <a:pt x="16" y="424"/>
                    <a:pt x="5" y="458"/>
                  </a:cubicBezTo>
                  <a:cubicBezTo>
                    <a:pt x="-6" y="493"/>
                    <a:pt x="3" y="530"/>
                    <a:pt x="29" y="555"/>
                  </a:cubicBezTo>
                  <a:lnTo>
                    <a:pt x="264" y="784"/>
                  </a:lnTo>
                  <a:lnTo>
                    <a:pt x="208" y="1108"/>
                  </a:lnTo>
                  <a:cubicBezTo>
                    <a:pt x="202" y="1143"/>
                    <a:pt x="217" y="1179"/>
                    <a:pt x="246" y="1200"/>
                  </a:cubicBezTo>
                  <a:cubicBezTo>
                    <a:pt x="275" y="1221"/>
                    <a:pt x="313" y="1224"/>
                    <a:pt x="345" y="1207"/>
                  </a:cubicBezTo>
                  <a:lnTo>
                    <a:pt x="636" y="1054"/>
                  </a:lnTo>
                  <a:lnTo>
                    <a:pt x="926" y="1207"/>
                  </a:lnTo>
                  <a:cubicBezTo>
                    <a:pt x="940" y="1214"/>
                    <a:pt x="955" y="1218"/>
                    <a:pt x="970" y="1218"/>
                  </a:cubicBezTo>
                  <a:cubicBezTo>
                    <a:pt x="990" y="1218"/>
                    <a:pt x="1009" y="1212"/>
                    <a:pt x="1026" y="1200"/>
                  </a:cubicBezTo>
                  <a:cubicBezTo>
                    <a:pt x="1055" y="1179"/>
                    <a:pt x="1069" y="1143"/>
                    <a:pt x="1063" y="1108"/>
                  </a:cubicBezTo>
                  <a:lnTo>
                    <a:pt x="1008" y="784"/>
                  </a:lnTo>
                  <a:lnTo>
                    <a:pt x="1243" y="555"/>
                  </a:lnTo>
                  <a:cubicBezTo>
                    <a:pt x="1269" y="530"/>
                    <a:pt x="1278" y="493"/>
                    <a:pt x="1267" y="4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65" name="Google Shape;1165;p51"/>
            <p:cNvSpPr/>
            <p:nvPr/>
          </p:nvSpPr>
          <p:spPr>
            <a:xfrm>
              <a:off x="2242150" y="1658034"/>
              <a:ext cx="209013" cy="235106"/>
            </a:xfrm>
            <a:custGeom>
              <a:rect b="b" l="l" r="r" t="t"/>
              <a:pathLst>
                <a:path extrusionOk="0" h="2054" w="1826">
                  <a:moveTo>
                    <a:pt x="1801" y="1649"/>
                  </a:moveTo>
                  <a:cubicBezTo>
                    <a:pt x="1775" y="1631"/>
                    <a:pt x="1739" y="1638"/>
                    <a:pt x="1721" y="1664"/>
                  </a:cubicBezTo>
                  <a:cubicBezTo>
                    <a:pt x="1602" y="1836"/>
                    <a:pt x="1408" y="1938"/>
                    <a:pt x="1200" y="1938"/>
                  </a:cubicBezTo>
                  <a:cubicBezTo>
                    <a:pt x="898" y="1938"/>
                    <a:pt x="637" y="1723"/>
                    <a:pt x="580" y="1427"/>
                  </a:cubicBezTo>
                  <a:lnTo>
                    <a:pt x="545" y="1248"/>
                  </a:lnTo>
                  <a:cubicBezTo>
                    <a:pt x="541" y="1230"/>
                    <a:pt x="535" y="1213"/>
                    <a:pt x="525" y="1197"/>
                  </a:cubicBezTo>
                  <a:lnTo>
                    <a:pt x="132" y="544"/>
                  </a:lnTo>
                  <a:cubicBezTo>
                    <a:pt x="105" y="499"/>
                    <a:pt x="112" y="443"/>
                    <a:pt x="150" y="406"/>
                  </a:cubicBezTo>
                  <a:cubicBezTo>
                    <a:pt x="172" y="385"/>
                    <a:pt x="200" y="373"/>
                    <a:pt x="231" y="374"/>
                  </a:cubicBezTo>
                  <a:cubicBezTo>
                    <a:pt x="262" y="375"/>
                    <a:pt x="290" y="388"/>
                    <a:pt x="311" y="410"/>
                  </a:cubicBezTo>
                  <a:lnTo>
                    <a:pt x="573" y="696"/>
                  </a:lnTo>
                  <a:cubicBezTo>
                    <a:pt x="594" y="719"/>
                    <a:pt x="626" y="727"/>
                    <a:pt x="655" y="715"/>
                  </a:cubicBezTo>
                  <a:cubicBezTo>
                    <a:pt x="684" y="704"/>
                    <a:pt x="703" y="677"/>
                    <a:pt x="703" y="646"/>
                  </a:cubicBezTo>
                  <a:lnTo>
                    <a:pt x="703" y="58"/>
                  </a:lnTo>
                  <a:cubicBezTo>
                    <a:pt x="703" y="26"/>
                    <a:pt x="677" y="0"/>
                    <a:pt x="645" y="0"/>
                  </a:cubicBezTo>
                  <a:cubicBezTo>
                    <a:pt x="613" y="0"/>
                    <a:pt x="587" y="26"/>
                    <a:pt x="587" y="58"/>
                  </a:cubicBezTo>
                  <a:lnTo>
                    <a:pt x="587" y="540"/>
                  </a:lnTo>
                  <a:lnTo>
                    <a:pt x="396" y="332"/>
                  </a:lnTo>
                  <a:cubicBezTo>
                    <a:pt x="354" y="286"/>
                    <a:pt x="297" y="260"/>
                    <a:pt x="234" y="258"/>
                  </a:cubicBezTo>
                  <a:cubicBezTo>
                    <a:pt x="172" y="257"/>
                    <a:pt x="113" y="280"/>
                    <a:pt x="69" y="324"/>
                  </a:cubicBezTo>
                  <a:cubicBezTo>
                    <a:pt x="-7" y="398"/>
                    <a:pt x="-22" y="513"/>
                    <a:pt x="33" y="604"/>
                  </a:cubicBezTo>
                  <a:lnTo>
                    <a:pt x="426" y="1257"/>
                  </a:lnTo>
                  <a:cubicBezTo>
                    <a:pt x="429" y="1261"/>
                    <a:pt x="430" y="1265"/>
                    <a:pt x="431" y="1270"/>
                  </a:cubicBezTo>
                  <a:lnTo>
                    <a:pt x="466" y="1449"/>
                  </a:lnTo>
                  <a:cubicBezTo>
                    <a:pt x="534" y="1799"/>
                    <a:pt x="843" y="2054"/>
                    <a:pt x="1200" y="2054"/>
                  </a:cubicBezTo>
                  <a:cubicBezTo>
                    <a:pt x="1446" y="2054"/>
                    <a:pt x="1676" y="1932"/>
                    <a:pt x="1816" y="1729"/>
                  </a:cubicBezTo>
                  <a:cubicBezTo>
                    <a:pt x="1834" y="1703"/>
                    <a:pt x="1827" y="1667"/>
                    <a:pt x="1801" y="164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66" name="Google Shape;1166;p51"/>
            <p:cNvSpPr/>
            <p:nvPr/>
          </p:nvSpPr>
          <p:spPr>
            <a:xfrm>
              <a:off x="2236999" y="1440783"/>
              <a:ext cx="228014" cy="392377"/>
            </a:xfrm>
            <a:custGeom>
              <a:rect b="b" l="l" r="r" t="t"/>
              <a:pathLst>
                <a:path extrusionOk="0" h="3428" w="1992">
                  <a:moveTo>
                    <a:pt x="1779" y="2016"/>
                  </a:moveTo>
                  <a:cubicBezTo>
                    <a:pt x="1738" y="2016"/>
                    <a:pt x="1700" y="2027"/>
                    <a:pt x="1668" y="2047"/>
                  </a:cubicBezTo>
                  <a:cubicBezTo>
                    <a:pt x="1638" y="1965"/>
                    <a:pt x="1560" y="1907"/>
                    <a:pt x="1468" y="1907"/>
                  </a:cubicBezTo>
                  <a:cubicBezTo>
                    <a:pt x="1424" y="1907"/>
                    <a:pt x="1383" y="1920"/>
                    <a:pt x="1350" y="1942"/>
                  </a:cubicBezTo>
                  <a:cubicBezTo>
                    <a:pt x="1316" y="1870"/>
                    <a:pt x="1242" y="1820"/>
                    <a:pt x="1157" y="1820"/>
                  </a:cubicBezTo>
                  <a:cubicBezTo>
                    <a:pt x="1121" y="1820"/>
                    <a:pt x="1088" y="1828"/>
                    <a:pt x="1059" y="1843"/>
                  </a:cubicBezTo>
                  <a:lnTo>
                    <a:pt x="1059" y="1509"/>
                  </a:lnTo>
                  <a:lnTo>
                    <a:pt x="1258" y="1614"/>
                  </a:lnTo>
                  <a:cubicBezTo>
                    <a:pt x="1274" y="1623"/>
                    <a:pt x="1292" y="1627"/>
                    <a:pt x="1309" y="1627"/>
                  </a:cubicBezTo>
                  <a:cubicBezTo>
                    <a:pt x="1331" y="1627"/>
                    <a:pt x="1353" y="1620"/>
                    <a:pt x="1372" y="1606"/>
                  </a:cubicBezTo>
                  <a:cubicBezTo>
                    <a:pt x="1406" y="1582"/>
                    <a:pt x="1422" y="1541"/>
                    <a:pt x="1415" y="1501"/>
                  </a:cubicBezTo>
                  <a:lnTo>
                    <a:pt x="1337" y="1046"/>
                  </a:lnTo>
                  <a:lnTo>
                    <a:pt x="1388" y="997"/>
                  </a:lnTo>
                  <a:cubicBezTo>
                    <a:pt x="1410" y="975"/>
                    <a:pt x="1411" y="938"/>
                    <a:pt x="1389" y="915"/>
                  </a:cubicBezTo>
                  <a:cubicBezTo>
                    <a:pt x="1366" y="892"/>
                    <a:pt x="1330" y="892"/>
                    <a:pt x="1307" y="914"/>
                  </a:cubicBezTo>
                  <a:lnTo>
                    <a:pt x="1254" y="966"/>
                  </a:lnTo>
                  <a:cubicBezTo>
                    <a:pt x="1228" y="991"/>
                    <a:pt x="1217" y="1027"/>
                    <a:pt x="1223" y="1062"/>
                  </a:cubicBezTo>
                  <a:lnTo>
                    <a:pt x="1299" y="1505"/>
                  </a:lnTo>
                  <a:lnTo>
                    <a:pt x="1059" y="1379"/>
                  </a:lnTo>
                  <a:lnTo>
                    <a:pt x="1059" y="1303"/>
                  </a:lnTo>
                  <a:cubicBezTo>
                    <a:pt x="1059" y="1185"/>
                    <a:pt x="963" y="1089"/>
                    <a:pt x="846" y="1089"/>
                  </a:cubicBezTo>
                  <a:cubicBezTo>
                    <a:pt x="728" y="1089"/>
                    <a:pt x="632" y="1185"/>
                    <a:pt x="632" y="1303"/>
                  </a:cubicBezTo>
                  <a:lnTo>
                    <a:pt x="632" y="1384"/>
                  </a:lnTo>
                  <a:lnTo>
                    <a:pt x="402" y="1505"/>
                  </a:lnTo>
                  <a:lnTo>
                    <a:pt x="478" y="1062"/>
                  </a:lnTo>
                  <a:cubicBezTo>
                    <a:pt x="484" y="1027"/>
                    <a:pt x="472" y="991"/>
                    <a:pt x="447" y="966"/>
                  </a:cubicBezTo>
                  <a:lnTo>
                    <a:pt x="125" y="652"/>
                  </a:lnTo>
                  <a:lnTo>
                    <a:pt x="570" y="587"/>
                  </a:lnTo>
                  <a:cubicBezTo>
                    <a:pt x="605" y="582"/>
                    <a:pt x="635" y="560"/>
                    <a:pt x="651" y="528"/>
                  </a:cubicBezTo>
                  <a:lnTo>
                    <a:pt x="850" y="125"/>
                  </a:lnTo>
                  <a:lnTo>
                    <a:pt x="1049" y="528"/>
                  </a:lnTo>
                  <a:cubicBezTo>
                    <a:pt x="1065" y="560"/>
                    <a:pt x="1095" y="582"/>
                    <a:pt x="1131" y="587"/>
                  </a:cubicBezTo>
                  <a:lnTo>
                    <a:pt x="1576" y="652"/>
                  </a:lnTo>
                  <a:lnTo>
                    <a:pt x="1487" y="738"/>
                  </a:lnTo>
                  <a:cubicBezTo>
                    <a:pt x="1464" y="761"/>
                    <a:pt x="1464" y="797"/>
                    <a:pt x="1486" y="820"/>
                  </a:cubicBezTo>
                  <a:cubicBezTo>
                    <a:pt x="1508" y="843"/>
                    <a:pt x="1545" y="844"/>
                    <a:pt x="1568" y="821"/>
                  </a:cubicBezTo>
                  <a:lnTo>
                    <a:pt x="1667" y="724"/>
                  </a:lnTo>
                  <a:cubicBezTo>
                    <a:pt x="1697" y="695"/>
                    <a:pt x="1707" y="653"/>
                    <a:pt x="1695" y="613"/>
                  </a:cubicBezTo>
                  <a:cubicBezTo>
                    <a:pt x="1682" y="574"/>
                    <a:pt x="1648" y="546"/>
                    <a:pt x="1608" y="540"/>
                  </a:cubicBezTo>
                  <a:lnTo>
                    <a:pt x="1151" y="474"/>
                  </a:lnTo>
                  <a:lnTo>
                    <a:pt x="947" y="60"/>
                  </a:lnTo>
                  <a:cubicBezTo>
                    <a:pt x="929" y="23"/>
                    <a:pt x="892" y="0"/>
                    <a:pt x="850" y="0"/>
                  </a:cubicBezTo>
                  <a:cubicBezTo>
                    <a:pt x="809" y="0"/>
                    <a:pt x="772" y="23"/>
                    <a:pt x="753" y="60"/>
                  </a:cubicBezTo>
                  <a:lnTo>
                    <a:pt x="549" y="474"/>
                  </a:lnTo>
                  <a:lnTo>
                    <a:pt x="93" y="540"/>
                  </a:lnTo>
                  <a:cubicBezTo>
                    <a:pt x="52" y="546"/>
                    <a:pt x="19" y="574"/>
                    <a:pt x="6" y="613"/>
                  </a:cubicBezTo>
                  <a:cubicBezTo>
                    <a:pt x="-7" y="653"/>
                    <a:pt x="3" y="695"/>
                    <a:pt x="33" y="724"/>
                  </a:cubicBezTo>
                  <a:lnTo>
                    <a:pt x="363" y="1046"/>
                  </a:lnTo>
                  <a:lnTo>
                    <a:pt x="285" y="1501"/>
                  </a:lnTo>
                  <a:cubicBezTo>
                    <a:pt x="278" y="1541"/>
                    <a:pt x="295" y="1582"/>
                    <a:pt x="328" y="1606"/>
                  </a:cubicBezTo>
                  <a:cubicBezTo>
                    <a:pt x="347" y="1620"/>
                    <a:pt x="369" y="1627"/>
                    <a:pt x="392" y="1627"/>
                  </a:cubicBezTo>
                  <a:cubicBezTo>
                    <a:pt x="409" y="1627"/>
                    <a:pt x="426" y="1623"/>
                    <a:pt x="442" y="1614"/>
                  </a:cubicBezTo>
                  <a:lnTo>
                    <a:pt x="632" y="1514"/>
                  </a:lnTo>
                  <a:lnTo>
                    <a:pt x="632" y="1709"/>
                  </a:lnTo>
                  <a:cubicBezTo>
                    <a:pt x="632" y="1741"/>
                    <a:pt x="658" y="1767"/>
                    <a:pt x="690" y="1767"/>
                  </a:cubicBezTo>
                  <a:cubicBezTo>
                    <a:pt x="722" y="1767"/>
                    <a:pt x="748" y="1741"/>
                    <a:pt x="748" y="1709"/>
                  </a:cubicBezTo>
                  <a:lnTo>
                    <a:pt x="748" y="1303"/>
                  </a:lnTo>
                  <a:cubicBezTo>
                    <a:pt x="748" y="1249"/>
                    <a:pt x="792" y="1205"/>
                    <a:pt x="846" y="1205"/>
                  </a:cubicBezTo>
                  <a:cubicBezTo>
                    <a:pt x="899" y="1205"/>
                    <a:pt x="943" y="1249"/>
                    <a:pt x="943" y="1303"/>
                  </a:cubicBezTo>
                  <a:lnTo>
                    <a:pt x="943" y="2270"/>
                  </a:lnTo>
                  <a:cubicBezTo>
                    <a:pt x="943" y="2302"/>
                    <a:pt x="969" y="2328"/>
                    <a:pt x="1001" y="2328"/>
                  </a:cubicBezTo>
                  <a:cubicBezTo>
                    <a:pt x="1033" y="2328"/>
                    <a:pt x="1059" y="2302"/>
                    <a:pt x="1059" y="2270"/>
                  </a:cubicBezTo>
                  <a:lnTo>
                    <a:pt x="1059" y="2033"/>
                  </a:lnTo>
                  <a:cubicBezTo>
                    <a:pt x="1059" y="1979"/>
                    <a:pt x="1103" y="1935"/>
                    <a:pt x="1157" y="1935"/>
                  </a:cubicBezTo>
                  <a:cubicBezTo>
                    <a:pt x="1211" y="1935"/>
                    <a:pt x="1254" y="1979"/>
                    <a:pt x="1254" y="2033"/>
                  </a:cubicBezTo>
                  <a:lnTo>
                    <a:pt x="1254" y="2357"/>
                  </a:lnTo>
                  <a:cubicBezTo>
                    <a:pt x="1254" y="2389"/>
                    <a:pt x="1280" y="2415"/>
                    <a:pt x="1312" y="2415"/>
                  </a:cubicBezTo>
                  <a:cubicBezTo>
                    <a:pt x="1344" y="2415"/>
                    <a:pt x="1370" y="2389"/>
                    <a:pt x="1370" y="2357"/>
                  </a:cubicBezTo>
                  <a:lnTo>
                    <a:pt x="1370" y="2120"/>
                  </a:lnTo>
                  <a:cubicBezTo>
                    <a:pt x="1370" y="2066"/>
                    <a:pt x="1414" y="2022"/>
                    <a:pt x="1468" y="2022"/>
                  </a:cubicBezTo>
                  <a:cubicBezTo>
                    <a:pt x="1522" y="2022"/>
                    <a:pt x="1565" y="2066"/>
                    <a:pt x="1565" y="2120"/>
                  </a:cubicBezTo>
                  <a:lnTo>
                    <a:pt x="1565" y="2466"/>
                  </a:lnTo>
                  <a:cubicBezTo>
                    <a:pt x="1565" y="2498"/>
                    <a:pt x="1591" y="2524"/>
                    <a:pt x="1623" y="2524"/>
                  </a:cubicBezTo>
                  <a:cubicBezTo>
                    <a:pt x="1655" y="2524"/>
                    <a:pt x="1681" y="2498"/>
                    <a:pt x="1681" y="2466"/>
                  </a:cubicBezTo>
                  <a:lnTo>
                    <a:pt x="1681" y="2229"/>
                  </a:lnTo>
                  <a:cubicBezTo>
                    <a:pt x="1681" y="2175"/>
                    <a:pt x="1725" y="2131"/>
                    <a:pt x="1779" y="2131"/>
                  </a:cubicBezTo>
                  <a:cubicBezTo>
                    <a:pt x="1833" y="2131"/>
                    <a:pt x="1877" y="2175"/>
                    <a:pt x="1877" y="2229"/>
                  </a:cubicBezTo>
                  <a:lnTo>
                    <a:pt x="1877" y="3204"/>
                  </a:lnTo>
                  <a:cubicBezTo>
                    <a:pt x="1877" y="3255"/>
                    <a:pt x="1870" y="3306"/>
                    <a:pt x="1858" y="3356"/>
                  </a:cubicBezTo>
                  <a:cubicBezTo>
                    <a:pt x="1851" y="3387"/>
                    <a:pt x="1869" y="3418"/>
                    <a:pt x="1900" y="3426"/>
                  </a:cubicBezTo>
                  <a:cubicBezTo>
                    <a:pt x="1905" y="3427"/>
                    <a:pt x="1910" y="3428"/>
                    <a:pt x="1914" y="3428"/>
                  </a:cubicBezTo>
                  <a:cubicBezTo>
                    <a:pt x="1940" y="3428"/>
                    <a:pt x="1964" y="3410"/>
                    <a:pt x="1970" y="3384"/>
                  </a:cubicBezTo>
                  <a:cubicBezTo>
                    <a:pt x="1985" y="3325"/>
                    <a:pt x="1992" y="3265"/>
                    <a:pt x="1992" y="3204"/>
                  </a:cubicBezTo>
                  <a:lnTo>
                    <a:pt x="1992" y="2229"/>
                  </a:lnTo>
                  <a:cubicBezTo>
                    <a:pt x="1992" y="2112"/>
                    <a:pt x="1896" y="2016"/>
                    <a:pt x="1779" y="20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grpSp>
        <p:nvGrpSpPr>
          <p:cNvPr id="1167" name="Google Shape;1167;p51"/>
          <p:cNvGrpSpPr/>
          <p:nvPr/>
        </p:nvGrpSpPr>
        <p:grpSpPr>
          <a:xfrm>
            <a:off x="1577231" y="1440325"/>
            <a:ext cx="236598" cy="453273"/>
            <a:chOff x="1577231" y="1440325"/>
            <a:chExt cx="236598" cy="453273"/>
          </a:xfrm>
        </p:grpSpPr>
        <p:sp>
          <p:nvSpPr>
            <p:cNvPr id="1168" name="Google Shape;1168;p51"/>
            <p:cNvSpPr/>
            <p:nvPr/>
          </p:nvSpPr>
          <p:spPr>
            <a:xfrm>
              <a:off x="1577231" y="1440325"/>
              <a:ext cx="172041" cy="217593"/>
            </a:xfrm>
            <a:custGeom>
              <a:rect b="b" l="l" r="r" t="t"/>
              <a:pathLst>
                <a:path extrusionOk="0" h="1901" w="1503">
                  <a:moveTo>
                    <a:pt x="951" y="1901"/>
                  </a:moveTo>
                  <a:cubicBezTo>
                    <a:pt x="1139" y="1901"/>
                    <a:pt x="1321" y="1846"/>
                    <a:pt x="1477" y="1742"/>
                  </a:cubicBezTo>
                  <a:cubicBezTo>
                    <a:pt x="1504" y="1725"/>
                    <a:pt x="1511" y="1689"/>
                    <a:pt x="1493" y="1662"/>
                  </a:cubicBezTo>
                  <a:cubicBezTo>
                    <a:pt x="1476" y="1635"/>
                    <a:pt x="1440" y="1628"/>
                    <a:pt x="1413" y="1646"/>
                  </a:cubicBezTo>
                  <a:cubicBezTo>
                    <a:pt x="1276" y="1737"/>
                    <a:pt x="1116" y="1785"/>
                    <a:pt x="951" y="1785"/>
                  </a:cubicBezTo>
                  <a:cubicBezTo>
                    <a:pt x="491" y="1785"/>
                    <a:pt x="116" y="1411"/>
                    <a:pt x="116" y="950"/>
                  </a:cubicBezTo>
                  <a:cubicBezTo>
                    <a:pt x="116" y="490"/>
                    <a:pt x="491" y="116"/>
                    <a:pt x="951" y="116"/>
                  </a:cubicBezTo>
                  <a:cubicBezTo>
                    <a:pt x="1111" y="116"/>
                    <a:pt x="1267" y="161"/>
                    <a:pt x="1401" y="247"/>
                  </a:cubicBezTo>
                  <a:cubicBezTo>
                    <a:pt x="1428" y="264"/>
                    <a:pt x="1464" y="257"/>
                    <a:pt x="1481" y="230"/>
                  </a:cubicBezTo>
                  <a:cubicBezTo>
                    <a:pt x="1499" y="203"/>
                    <a:pt x="1491" y="167"/>
                    <a:pt x="1464" y="150"/>
                  </a:cubicBezTo>
                  <a:cubicBezTo>
                    <a:pt x="1311" y="51"/>
                    <a:pt x="1134" y="0"/>
                    <a:pt x="951" y="0"/>
                  </a:cubicBezTo>
                  <a:cubicBezTo>
                    <a:pt x="427" y="0"/>
                    <a:pt x="0" y="426"/>
                    <a:pt x="0" y="950"/>
                  </a:cubicBezTo>
                  <a:cubicBezTo>
                    <a:pt x="0" y="1475"/>
                    <a:pt x="427" y="1901"/>
                    <a:pt x="951" y="190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69" name="Google Shape;1169;p51"/>
            <p:cNvSpPr/>
            <p:nvPr/>
          </p:nvSpPr>
          <p:spPr>
            <a:xfrm>
              <a:off x="1757168" y="1524112"/>
              <a:ext cx="37773" cy="97980"/>
            </a:xfrm>
            <a:custGeom>
              <a:rect b="b" l="l" r="r" t="t"/>
              <a:pathLst>
                <a:path extrusionOk="0" h="856" w="330">
                  <a:moveTo>
                    <a:pt x="247" y="1"/>
                  </a:moveTo>
                  <a:cubicBezTo>
                    <a:pt x="216" y="7"/>
                    <a:pt x="195" y="37"/>
                    <a:pt x="201" y="68"/>
                  </a:cubicBezTo>
                  <a:cubicBezTo>
                    <a:pt x="210" y="118"/>
                    <a:pt x="214" y="168"/>
                    <a:pt x="214" y="218"/>
                  </a:cubicBezTo>
                  <a:cubicBezTo>
                    <a:pt x="214" y="417"/>
                    <a:pt x="143" y="609"/>
                    <a:pt x="14" y="760"/>
                  </a:cubicBezTo>
                  <a:cubicBezTo>
                    <a:pt x="-6" y="784"/>
                    <a:pt x="-4" y="821"/>
                    <a:pt x="21" y="842"/>
                  </a:cubicBezTo>
                  <a:cubicBezTo>
                    <a:pt x="32" y="851"/>
                    <a:pt x="45" y="856"/>
                    <a:pt x="58" y="856"/>
                  </a:cubicBezTo>
                  <a:cubicBezTo>
                    <a:pt x="75" y="856"/>
                    <a:pt x="91" y="849"/>
                    <a:pt x="103" y="835"/>
                  </a:cubicBezTo>
                  <a:cubicBezTo>
                    <a:pt x="249" y="664"/>
                    <a:pt x="330" y="444"/>
                    <a:pt x="330" y="218"/>
                  </a:cubicBezTo>
                  <a:cubicBezTo>
                    <a:pt x="330" y="161"/>
                    <a:pt x="325" y="104"/>
                    <a:pt x="315" y="48"/>
                  </a:cubicBezTo>
                  <a:cubicBezTo>
                    <a:pt x="309" y="16"/>
                    <a:pt x="279" y="-5"/>
                    <a:pt x="247" y="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70" name="Google Shape;1170;p51"/>
            <p:cNvSpPr/>
            <p:nvPr/>
          </p:nvSpPr>
          <p:spPr>
            <a:xfrm>
              <a:off x="1603787" y="1466881"/>
              <a:ext cx="164143" cy="164483"/>
            </a:xfrm>
            <a:custGeom>
              <a:rect b="b" l="l" r="r" t="t"/>
              <a:pathLst>
                <a:path extrusionOk="0" h="1437" w="1434">
                  <a:moveTo>
                    <a:pt x="719" y="116"/>
                  </a:moveTo>
                  <a:cubicBezTo>
                    <a:pt x="820" y="116"/>
                    <a:pt x="920" y="141"/>
                    <a:pt x="1008" y="189"/>
                  </a:cubicBezTo>
                  <a:cubicBezTo>
                    <a:pt x="1036" y="205"/>
                    <a:pt x="1071" y="195"/>
                    <a:pt x="1087" y="167"/>
                  </a:cubicBezTo>
                  <a:cubicBezTo>
                    <a:pt x="1102" y="138"/>
                    <a:pt x="1092" y="103"/>
                    <a:pt x="1064" y="88"/>
                  </a:cubicBezTo>
                  <a:cubicBezTo>
                    <a:pt x="959" y="30"/>
                    <a:pt x="839" y="0"/>
                    <a:pt x="719" y="0"/>
                  </a:cubicBezTo>
                  <a:cubicBezTo>
                    <a:pt x="323" y="0"/>
                    <a:pt x="0" y="322"/>
                    <a:pt x="0" y="718"/>
                  </a:cubicBezTo>
                  <a:cubicBezTo>
                    <a:pt x="0" y="1115"/>
                    <a:pt x="323" y="1437"/>
                    <a:pt x="719" y="1437"/>
                  </a:cubicBezTo>
                  <a:cubicBezTo>
                    <a:pt x="897" y="1437"/>
                    <a:pt x="1068" y="1371"/>
                    <a:pt x="1201" y="1252"/>
                  </a:cubicBezTo>
                  <a:cubicBezTo>
                    <a:pt x="1332" y="1133"/>
                    <a:pt x="1415" y="971"/>
                    <a:pt x="1434" y="796"/>
                  </a:cubicBezTo>
                  <a:cubicBezTo>
                    <a:pt x="1437" y="764"/>
                    <a:pt x="1414" y="736"/>
                    <a:pt x="1382" y="732"/>
                  </a:cubicBezTo>
                  <a:cubicBezTo>
                    <a:pt x="1350" y="729"/>
                    <a:pt x="1322" y="752"/>
                    <a:pt x="1318" y="784"/>
                  </a:cubicBezTo>
                  <a:cubicBezTo>
                    <a:pt x="1285" y="1090"/>
                    <a:pt x="1028" y="1321"/>
                    <a:pt x="719" y="1321"/>
                  </a:cubicBezTo>
                  <a:cubicBezTo>
                    <a:pt x="387" y="1321"/>
                    <a:pt x="116" y="1051"/>
                    <a:pt x="116" y="718"/>
                  </a:cubicBezTo>
                  <a:cubicBezTo>
                    <a:pt x="116" y="386"/>
                    <a:pt x="387" y="116"/>
                    <a:pt x="719" y="1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71" name="Google Shape;1171;p51"/>
            <p:cNvSpPr/>
            <p:nvPr/>
          </p:nvSpPr>
          <p:spPr>
            <a:xfrm>
              <a:off x="1577231" y="1675891"/>
              <a:ext cx="217712" cy="217708"/>
            </a:xfrm>
            <a:custGeom>
              <a:rect b="b" l="l" r="r" t="t"/>
              <a:pathLst>
                <a:path extrusionOk="0" h="1902" w="1902">
                  <a:moveTo>
                    <a:pt x="951" y="1786"/>
                  </a:moveTo>
                  <a:cubicBezTo>
                    <a:pt x="491" y="1786"/>
                    <a:pt x="116" y="1412"/>
                    <a:pt x="116" y="951"/>
                  </a:cubicBezTo>
                  <a:cubicBezTo>
                    <a:pt x="116" y="491"/>
                    <a:pt x="491" y="116"/>
                    <a:pt x="951" y="116"/>
                  </a:cubicBezTo>
                  <a:cubicBezTo>
                    <a:pt x="1412" y="116"/>
                    <a:pt x="1786" y="491"/>
                    <a:pt x="1786" y="951"/>
                  </a:cubicBezTo>
                  <a:cubicBezTo>
                    <a:pt x="1786" y="1412"/>
                    <a:pt x="1412" y="1786"/>
                    <a:pt x="951" y="1786"/>
                  </a:cubicBezTo>
                  <a:moveTo>
                    <a:pt x="951" y="0"/>
                  </a:moveTo>
                  <a:cubicBezTo>
                    <a:pt x="427" y="0"/>
                    <a:pt x="0" y="427"/>
                    <a:pt x="0" y="951"/>
                  </a:cubicBezTo>
                  <a:cubicBezTo>
                    <a:pt x="0" y="1475"/>
                    <a:pt x="427" y="1902"/>
                    <a:pt x="951" y="1902"/>
                  </a:cubicBezTo>
                  <a:cubicBezTo>
                    <a:pt x="1475" y="1902"/>
                    <a:pt x="1902" y="1475"/>
                    <a:pt x="1902" y="951"/>
                  </a:cubicBezTo>
                  <a:cubicBezTo>
                    <a:pt x="1902" y="427"/>
                    <a:pt x="1475" y="0"/>
                    <a:pt x="951"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72" name="Google Shape;1172;p51"/>
            <p:cNvSpPr/>
            <p:nvPr/>
          </p:nvSpPr>
          <p:spPr>
            <a:xfrm>
              <a:off x="1603787" y="1702446"/>
              <a:ext cx="164601" cy="164597"/>
            </a:xfrm>
            <a:custGeom>
              <a:rect b="b" l="l" r="r" t="t"/>
              <a:pathLst>
                <a:path extrusionOk="0" h="1438" w="1438">
                  <a:moveTo>
                    <a:pt x="719" y="0"/>
                  </a:moveTo>
                  <a:cubicBezTo>
                    <a:pt x="571" y="0"/>
                    <a:pt x="429" y="45"/>
                    <a:pt x="308" y="130"/>
                  </a:cubicBezTo>
                  <a:cubicBezTo>
                    <a:pt x="282" y="149"/>
                    <a:pt x="275" y="185"/>
                    <a:pt x="294" y="211"/>
                  </a:cubicBezTo>
                  <a:cubicBezTo>
                    <a:pt x="312" y="237"/>
                    <a:pt x="348" y="244"/>
                    <a:pt x="374" y="225"/>
                  </a:cubicBezTo>
                  <a:cubicBezTo>
                    <a:pt x="476" y="154"/>
                    <a:pt x="595" y="116"/>
                    <a:pt x="719" y="116"/>
                  </a:cubicBezTo>
                  <a:cubicBezTo>
                    <a:pt x="1052" y="116"/>
                    <a:pt x="1322" y="387"/>
                    <a:pt x="1322" y="719"/>
                  </a:cubicBezTo>
                  <a:cubicBezTo>
                    <a:pt x="1322" y="1052"/>
                    <a:pt x="1052" y="1322"/>
                    <a:pt x="719" y="1322"/>
                  </a:cubicBezTo>
                  <a:cubicBezTo>
                    <a:pt x="387" y="1322"/>
                    <a:pt x="116" y="1052"/>
                    <a:pt x="116" y="719"/>
                  </a:cubicBezTo>
                  <a:cubicBezTo>
                    <a:pt x="116" y="601"/>
                    <a:pt x="151" y="486"/>
                    <a:pt x="217" y="387"/>
                  </a:cubicBezTo>
                  <a:cubicBezTo>
                    <a:pt x="234" y="360"/>
                    <a:pt x="227" y="324"/>
                    <a:pt x="201" y="306"/>
                  </a:cubicBezTo>
                  <a:cubicBezTo>
                    <a:pt x="174" y="289"/>
                    <a:pt x="138" y="296"/>
                    <a:pt x="120" y="323"/>
                  </a:cubicBezTo>
                  <a:cubicBezTo>
                    <a:pt x="42" y="441"/>
                    <a:pt x="0" y="578"/>
                    <a:pt x="0" y="719"/>
                  </a:cubicBezTo>
                  <a:cubicBezTo>
                    <a:pt x="0" y="1116"/>
                    <a:pt x="323" y="1438"/>
                    <a:pt x="719" y="1438"/>
                  </a:cubicBezTo>
                  <a:cubicBezTo>
                    <a:pt x="1116" y="1438"/>
                    <a:pt x="1438" y="1116"/>
                    <a:pt x="1438" y="719"/>
                  </a:cubicBezTo>
                  <a:cubicBezTo>
                    <a:pt x="1438" y="323"/>
                    <a:pt x="1116" y="0"/>
                    <a:pt x="719"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73" name="Google Shape;1173;p51"/>
            <p:cNvSpPr/>
            <p:nvPr/>
          </p:nvSpPr>
          <p:spPr>
            <a:xfrm>
              <a:off x="1638240" y="1445705"/>
              <a:ext cx="175589" cy="154295"/>
            </a:xfrm>
            <a:custGeom>
              <a:rect b="b" l="l" r="r" t="t"/>
              <a:pathLst>
                <a:path extrusionOk="0" h="1348" w="1534">
                  <a:moveTo>
                    <a:pt x="1498" y="111"/>
                  </a:moveTo>
                  <a:lnTo>
                    <a:pt x="1416" y="33"/>
                  </a:lnTo>
                  <a:cubicBezTo>
                    <a:pt x="1393" y="11"/>
                    <a:pt x="1363" y="0"/>
                    <a:pt x="1332" y="0"/>
                  </a:cubicBezTo>
                  <a:cubicBezTo>
                    <a:pt x="1301" y="1"/>
                    <a:pt x="1272" y="14"/>
                    <a:pt x="1250" y="37"/>
                  </a:cubicBezTo>
                  <a:lnTo>
                    <a:pt x="1016" y="281"/>
                  </a:lnTo>
                  <a:cubicBezTo>
                    <a:pt x="994" y="304"/>
                    <a:pt x="995" y="341"/>
                    <a:pt x="1018" y="363"/>
                  </a:cubicBezTo>
                  <a:cubicBezTo>
                    <a:pt x="1041" y="385"/>
                    <a:pt x="1078" y="384"/>
                    <a:pt x="1100" y="361"/>
                  </a:cubicBezTo>
                  <a:lnTo>
                    <a:pt x="1334" y="117"/>
                  </a:lnTo>
                  <a:cubicBezTo>
                    <a:pt x="1334" y="116"/>
                    <a:pt x="1335" y="116"/>
                    <a:pt x="1336" y="117"/>
                  </a:cubicBezTo>
                  <a:lnTo>
                    <a:pt x="1418" y="195"/>
                  </a:lnTo>
                  <a:cubicBezTo>
                    <a:pt x="1418" y="196"/>
                    <a:pt x="1418" y="196"/>
                    <a:pt x="1418" y="197"/>
                  </a:cubicBezTo>
                  <a:lnTo>
                    <a:pt x="445" y="1214"/>
                  </a:lnTo>
                  <a:cubicBezTo>
                    <a:pt x="434" y="1226"/>
                    <a:pt x="419" y="1232"/>
                    <a:pt x="403" y="1232"/>
                  </a:cubicBezTo>
                  <a:cubicBezTo>
                    <a:pt x="389" y="1232"/>
                    <a:pt x="375" y="1227"/>
                    <a:pt x="364" y="1218"/>
                  </a:cubicBezTo>
                  <a:lnTo>
                    <a:pt x="116" y="999"/>
                  </a:lnTo>
                  <a:cubicBezTo>
                    <a:pt x="115" y="999"/>
                    <a:pt x="115" y="998"/>
                    <a:pt x="116" y="998"/>
                  </a:cubicBezTo>
                  <a:lnTo>
                    <a:pt x="191" y="912"/>
                  </a:lnTo>
                  <a:lnTo>
                    <a:pt x="192" y="912"/>
                  </a:lnTo>
                  <a:lnTo>
                    <a:pt x="358" y="1057"/>
                  </a:lnTo>
                  <a:cubicBezTo>
                    <a:pt x="381" y="1078"/>
                    <a:pt x="416" y="1076"/>
                    <a:pt x="438" y="1054"/>
                  </a:cubicBezTo>
                  <a:lnTo>
                    <a:pt x="929" y="540"/>
                  </a:lnTo>
                  <a:cubicBezTo>
                    <a:pt x="951" y="517"/>
                    <a:pt x="951" y="480"/>
                    <a:pt x="927" y="458"/>
                  </a:cubicBezTo>
                  <a:cubicBezTo>
                    <a:pt x="904" y="436"/>
                    <a:pt x="868" y="437"/>
                    <a:pt x="845" y="460"/>
                  </a:cubicBezTo>
                  <a:lnTo>
                    <a:pt x="392" y="933"/>
                  </a:lnTo>
                  <a:lnTo>
                    <a:pt x="269" y="825"/>
                  </a:lnTo>
                  <a:cubicBezTo>
                    <a:pt x="220" y="782"/>
                    <a:pt x="146" y="787"/>
                    <a:pt x="104" y="836"/>
                  </a:cubicBezTo>
                  <a:lnTo>
                    <a:pt x="28" y="921"/>
                  </a:lnTo>
                  <a:cubicBezTo>
                    <a:pt x="8" y="944"/>
                    <a:pt x="-2" y="975"/>
                    <a:pt x="0" y="1006"/>
                  </a:cubicBezTo>
                  <a:cubicBezTo>
                    <a:pt x="2" y="1037"/>
                    <a:pt x="16" y="1066"/>
                    <a:pt x="39" y="1086"/>
                  </a:cubicBezTo>
                  <a:lnTo>
                    <a:pt x="288" y="1305"/>
                  </a:lnTo>
                  <a:cubicBezTo>
                    <a:pt x="320" y="1333"/>
                    <a:pt x="360" y="1348"/>
                    <a:pt x="403" y="1348"/>
                  </a:cubicBezTo>
                  <a:cubicBezTo>
                    <a:pt x="450" y="1348"/>
                    <a:pt x="496" y="1329"/>
                    <a:pt x="528" y="1295"/>
                  </a:cubicBezTo>
                  <a:lnTo>
                    <a:pt x="1502" y="277"/>
                  </a:lnTo>
                  <a:cubicBezTo>
                    <a:pt x="1546" y="230"/>
                    <a:pt x="1545" y="156"/>
                    <a:pt x="1498" y="11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 name="Shape 1177"/>
        <p:cNvGrpSpPr/>
        <p:nvPr/>
      </p:nvGrpSpPr>
      <p:grpSpPr>
        <a:xfrm>
          <a:off x="0" y="0"/>
          <a:ext cx="0" cy="0"/>
          <a:chOff x="0" y="0"/>
          <a:chExt cx="0" cy="0"/>
        </a:xfrm>
      </p:grpSpPr>
      <p:sp>
        <p:nvSpPr>
          <p:cNvPr id="1178" name="Google Shape;1178;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179" name="Google Shape;1179;p52"/>
          <p:cNvSpPr txBox="1"/>
          <p:nvPr>
            <p:ph idx="1" type="body"/>
          </p:nvPr>
        </p:nvSpPr>
        <p:spPr>
          <a:xfrm>
            <a:off x="720000" y="1215750"/>
            <a:ext cx="7704000" cy="90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b="1" lang="en">
                <a:solidFill>
                  <a:schemeClr val="dk2"/>
                </a:solidFill>
              </a:rPr>
              <a:t>Vectors</a:t>
            </a:r>
            <a:endParaRPr b="1">
              <a:solidFill>
                <a:schemeClr val="dk2"/>
              </a:solidFill>
            </a:endParaRPr>
          </a:p>
          <a:p>
            <a:pPr indent="-304800" lvl="0" marL="457200" rtl="0" algn="l">
              <a:spcBef>
                <a:spcPts val="0"/>
              </a:spcBef>
              <a:spcAft>
                <a:spcPts val="0"/>
              </a:spcAft>
              <a:buSzPts val="1200"/>
              <a:buFont typeface="Albert Sans Light"/>
              <a:buChar char="●"/>
            </a:pPr>
            <a:r>
              <a:rPr lang="en" u="sng">
                <a:solidFill>
                  <a:schemeClr val="hlink"/>
                </a:solidFill>
                <a:hlinkClick r:id="rId3"/>
              </a:rPr>
              <a:t>Gradient ui/ux background</a:t>
            </a:r>
            <a:endParaRPr/>
          </a:p>
        </p:txBody>
      </p:sp>
      <p:pic>
        <p:nvPicPr>
          <p:cNvPr id="1180" name="Google Shape;1180;p52"/>
          <p:cNvPicPr preferRelativeResize="0"/>
          <p:nvPr/>
        </p:nvPicPr>
        <p:blipFill>
          <a:blip r:embed="rId4">
            <a:alphaModFix/>
          </a:blip>
          <a:stretch>
            <a:fillRect/>
          </a:stretch>
        </p:blipFill>
        <p:spPr>
          <a:xfrm>
            <a:off x="713225" y="2218851"/>
            <a:ext cx="2258174" cy="1448950"/>
          </a:xfrm>
          <a:prstGeom prst="rect">
            <a:avLst/>
          </a:prstGeom>
          <a:noFill/>
          <a:ln>
            <a:noFill/>
          </a:ln>
          <a:effectLst>
            <a:outerShdw blurRad="57150" rotWithShape="0" algn="bl" dir="5400000" dist="19050">
              <a:schemeClr val="accent4"/>
            </a:outerShdw>
          </a:effectLst>
        </p:spPr>
      </p:pic>
      <p:pic>
        <p:nvPicPr>
          <p:cNvPr id="1181" name="Google Shape;1181;p52"/>
          <p:cNvPicPr preferRelativeResize="0"/>
          <p:nvPr/>
        </p:nvPicPr>
        <p:blipFill>
          <a:blip r:embed="rId5">
            <a:alphaModFix/>
          </a:blip>
          <a:stretch>
            <a:fillRect/>
          </a:stretch>
        </p:blipFill>
        <p:spPr>
          <a:xfrm>
            <a:off x="3070607" y="3357041"/>
            <a:ext cx="1785359" cy="1103181"/>
          </a:xfrm>
          <a:prstGeom prst="rect">
            <a:avLst/>
          </a:prstGeom>
          <a:noFill/>
          <a:ln>
            <a:noFill/>
          </a:ln>
          <a:effectLst>
            <a:outerShdw blurRad="57150" rotWithShape="0" algn="bl" dir="5400000" dist="19050">
              <a:schemeClr val="accent4"/>
            </a:outerShdw>
          </a:effectLst>
        </p:spPr>
      </p:pic>
      <p:pic>
        <p:nvPicPr>
          <p:cNvPr id="1182" name="Google Shape;1182;p52"/>
          <p:cNvPicPr preferRelativeResize="0"/>
          <p:nvPr/>
        </p:nvPicPr>
        <p:blipFill>
          <a:blip r:embed="rId6">
            <a:alphaModFix/>
          </a:blip>
          <a:stretch>
            <a:fillRect/>
          </a:stretch>
        </p:blipFill>
        <p:spPr>
          <a:xfrm>
            <a:off x="5995964" y="3045850"/>
            <a:ext cx="2209372" cy="1294300"/>
          </a:xfrm>
          <a:prstGeom prst="rect">
            <a:avLst/>
          </a:prstGeom>
          <a:noFill/>
          <a:ln>
            <a:noFill/>
          </a:ln>
          <a:effectLst>
            <a:outerShdw blurRad="57150" rotWithShape="0" algn="bl" dir="5400000" dist="19050">
              <a:schemeClr val="accent4"/>
            </a:outerShdw>
          </a:effectLst>
        </p:spPr>
      </p:pic>
      <p:pic>
        <p:nvPicPr>
          <p:cNvPr id="1183" name="Google Shape;1183;p52"/>
          <p:cNvPicPr preferRelativeResize="0"/>
          <p:nvPr/>
        </p:nvPicPr>
        <p:blipFill>
          <a:blip r:embed="rId7">
            <a:alphaModFix/>
          </a:blip>
          <a:stretch>
            <a:fillRect/>
          </a:stretch>
        </p:blipFill>
        <p:spPr>
          <a:xfrm>
            <a:off x="7234583" y="2025835"/>
            <a:ext cx="970734" cy="949154"/>
          </a:xfrm>
          <a:prstGeom prst="rect">
            <a:avLst/>
          </a:prstGeom>
          <a:noFill/>
          <a:ln>
            <a:noFill/>
          </a:ln>
          <a:effectLst>
            <a:outerShdw blurRad="57150" rotWithShape="0" algn="bl" dir="5400000" dist="19050">
              <a:schemeClr val="accent4"/>
            </a:outerShdw>
          </a:effectLst>
        </p:spPr>
      </p:pic>
      <p:pic>
        <p:nvPicPr>
          <p:cNvPr id="1184" name="Google Shape;1184;p52"/>
          <p:cNvPicPr preferRelativeResize="0"/>
          <p:nvPr/>
        </p:nvPicPr>
        <p:blipFill>
          <a:blip r:embed="rId8">
            <a:alphaModFix/>
          </a:blip>
          <a:stretch>
            <a:fillRect/>
          </a:stretch>
        </p:blipFill>
        <p:spPr>
          <a:xfrm>
            <a:off x="4831557" y="3385775"/>
            <a:ext cx="1230586" cy="1294300"/>
          </a:xfrm>
          <a:prstGeom prst="rect">
            <a:avLst/>
          </a:prstGeom>
          <a:noFill/>
          <a:ln>
            <a:noFill/>
          </a:ln>
          <a:effectLst>
            <a:outerShdw blurRad="57150" rotWithShape="0" algn="bl" dir="5400000" dist="19050">
              <a:schemeClr val="accent4"/>
            </a:outerShdw>
          </a:effectLst>
        </p:spPr>
      </p:pic>
      <p:pic>
        <p:nvPicPr>
          <p:cNvPr id="1185" name="Google Shape;1185;p52"/>
          <p:cNvPicPr preferRelativeResize="0"/>
          <p:nvPr/>
        </p:nvPicPr>
        <p:blipFill>
          <a:blip r:embed="rId9">
            <a:alphaModFix/>
          </a:blip>
          <a:stretch>
            <a:fillRect/>
          </a:stretch>
        </p:blipFill>
        <p:spPr>
          <a:xfrm>
            <a:off x="6093142" y="2024637"/>
            <a:ext cx="961147" cy="951550"/>
          </a:xfrm>
          <a:prstGeom prst="rect">
            <a:avLst/>
          </a:prstGeom>
          <a:noFill/>
          <a:ln>
            <a:noFill/>
          </a:ln>
          <a:effectLst>
            <a:outerShdw blurRad="57150" rotWithShape="0" algn="bl" dir="5400000" dist="19050">
              <a:schemeClr val="accent4"/>
            </a:outerShdw>
          </a:effectLst>
        </p:spPr>
      </p:pic>
      <p:pic>
        <p:nvPicPr>
          <p:cNvPr id="1186" name="Google Shape;1186;p52"/>
          <p:cNvPicPr preferRelativeResize="0"/>
          <p:nvPr/>
        </p:nvPicPr>
        <p:blipFill>
          <a:blip r:embed="rId10">
            <a:alphaModFix/>
          </a:blip>
          <a:stretch>
            <a:fillRect/>
          </a:stretch>
        </p:blipFill>
        <p:spPr>
          <a:xfrm>
            <a:off x="4951702" y="2024637"/>
            <a:ext cx="961147" cy="951550"/>
          </a:xfrm>
          <a:prstGeom prst="rect">
            <a:avLst/>
          </a:prstGeom>
          <a:noFill/>
          <a:ln>
            <a:noFill/>
          </a:ln>
          <a:effectLst>
            <a:outerShdw blurRad="57150" rotWithShape="0" algn="bl" dir="5400000" dist="19050">
              <a:schemeClr val="accent4"/>
            </a:outerShdw>
          </a:effectLst>
        </p:spPr>
      </p:pic>
      <p:pic>
        <p:nvPicPr>
          <p:cNvPr id="1187" name="Google Shape;1187;p52"/>
          <p:cNvPicPr preferRelativeResize="0"/>
          <p:nvPr/>
        </p:nvPicPr>
        <p:blipFill>
          <a:blip r:embed="rId11">
            <a:alphaModFix/>
          </a:blip>
          <a:stretch>
            <a:fillRect/>
          </a:stretch>
        </p:blipFill>
        <p:spPr>
          <a:xfrm>
            <a:off x="3057990" y="2175048"/>
            <a:ext cx="1810588" cy="1103162"/>
          </a:xfrm>
          <a:prstGeom prst="rect">
            <a:avLst/>
          </a:prstGeom>
          <a:noFill/>
          <a:ln>
            <a:noFill/>
          </a:ln>
          <a:effectLst>
            <a:outerShdw blurRad="57150" rotWithShape="0" algn="bl" dir="5400000" dist="19050">
              <a:schemeClr val="accent4"/>
            </a:outerShdw>
          </a:effectLst>
        </p:spPr>
      </p:pic>
      <p:pic>
        <p:nvPicPr>
          <p:cNvPr id="1188" name="Google Shape;1188;p52"/>
          <p:cNvPicPr preferRelativeResize="0"/>
          <p:nvPr/>
        </p:nvPicPr>
        <p:blipFill>
          <a:blip r:embed="rId12">
            <a:alphaModFix/>
          </a:blip>
          <a:stretch>
            <a:fillRect/>
          </a:stretch>
        </p:blipFill>
        <p:spPr>
          <a:xfrm rot="-5400000">
            <a:off x="1421250" y="3109075"/>
            <a:ext cx="807575" cy="1927026"/>
          </a:xfrm>
          <a:prstGeom prst="rect">
            <a:avLst/>
          </a:prstGeom>
          <a:noFill/>
          <a:ln>
            <a:noFill/>
          </a:ln>
          <a:effectLst>
            <a:outerShdw blurRad="57150" rotWithShape="0" algn="bl" dir="5400000" dist="19050">
              <a:schemeClr val="accent4"/>
            </a:outerShdw>
          </a:effectLst>
        </p:spPr>
      </p:pic>
      <p:pic>
        <p:nvPicPr>
          <p:cNvPr id="1189" name="Google Shape;1189;p52"/>
          <p:cNvPicPr preferRelativeResize="0"/>
          <p:nvPr/>
        </p:nvPicPr>
        <p:blipFill>
          <a:blip r:embed="rId13">
            <a:alphaModFix/>
          </a:blip>
          <a:stretch>
            <a:fillRect/>
          </a:stretch>
        </p:blipFill>
        <p:spPr>
          <a:xfrm>
            <a:off x="4930039" y="3047349"/>
            <a:ext cx="941972" cy="397878"/>
          </a:xfrm>
          <a:prstGeom prst="rect">
            <a:avLst/>
          </a:prstGeom>
          <a:noFill/>
          <a:ln>
            <a:noFill/>
          </a:ln>
          <a:effectLst>
            <a:outerShdw blurRad="57150" rotWithShape="0" algn="bl" dir="5400000" dist="19050">
              <a:schemeClr val="accent4"/>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3" name="Shape 1193"/>
        <p:cNvGrpSpPr/>
        <p:nvPr/>
      </p:nvGrpSpPr>
      <p:grpSpPr>
        <a:xfrm>
          <a:off x="0" y="0"/>
          <a:ext cx="0" cy="0"/>
          <a:chOff x="0" y="0"/>
          <a:chExt cx="0" cy="0"/>
        </a:xfrm>
      </p:grpSpPr>
      <p:sp>
        <p:nvSpPr>
          <p:cNvPr id="1194" name="Google Shape;1194;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195" name="Google Shape;1195;p53"/>
          <p:cNvSpPr txBox="1"/>
          <p:nvPr>
            <p:ph idx="1" type="body"/>
          </p:nvPr>
        </p:nvSpPr>
        <p:spPr>
          <a:xfrm>
            <a:off x="720000" y="1215750"/>
            <a:ext cx="7704000" cy="3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on these websites:</a:t>
            </a:r>
            <a:endParaRPr/>
          </a:p>
          <a:p>
            <a:pPr indent="0" lvl="0" marL="0" rtl="0" algn="l">
              <a:spcBef>
                <a:spcPts val="1000"/>
              </a:spcBef>
              <a:spcAft>
                <a:spcPts val="0"/>
              </a:spcAft>
              <a:buNone/>
            </a:pPr>
            <a:r>
              <a:rPr b="1" lang="en">
                <a:solidFill>
                  <a:schemeClr val="dk2"/>
                </a:solidFill>
              </a:rPr>
              <a:t>Vectors</a:t>
            </a:r>
            <a:endParaRPr b="1">
              <a:solidFill>
                <a:schemeClr val="dk2"/>
              </a:solidFill>
            </a:endParaRPr>
          </a:p>
          <a:p>
            <a:pPr indent="-304800" lvl="0" marL="457200" rtl="0" algn="l">
              <a:spcBef>
                <a:spcPts val="0"/>
              </a:spcBef>
              <a:spcAft>
                <a:spcPts val="0"/>
              </a:spcAft>
              <a:buSzPts val="1200"/>
              <a:buChar char="●"/>
            </a:pPr>
            <a:r>
              <a:rPr lang="en" u="sng">
                <a:solidFill>
                  <a:schemeClr val="hlink"/>
                </a:solidFill>
                <a:hlinkClick r:id="rId3"/>
              </a:rPr>
              <a:t>Gradient ui ux background illustrated</a:t>
            </a:r>
            <a:endParaRPr/>
          </a:p>
          <a:p>
            <a:pPr indent="0" lvl="0" marL="0" rtl="0" algn="l">
              <a:spcBef>
                <a:spcPts val="1000"/>
              </a:spcBef>
              <a:spcAft>
                <a:spcPts val="0"/>
              </a:spcAft>
              <a:buClr>
                <a:schemeClr val="accent4"/>
              </a:buClr>
              <a:buSzPts val="1100"/>
              <a:buFont typeface="Arial"/>
              <a:buNone/>
            </a:pPr>
            <a:r>
              <a:rPr b="1" lang="en">
                <a:solidFill>
                  <a:schemeClr val="dk2"/>
                </a:solidFill>
              </a:rPr>
              <a:t>Icons</a:t>
            </a:r>
            <a:endParaRPr>
              <a:solidFill>
                <a:schemeClr val="dk2"/>
              </a:solidFill>
            </a:endParaRPr>
          </a:p>
          <a:p>
            <a:pPr indent="-304800" lvl="0" marL="457200" rtl="0" algn="l">
              <a:spcBef>
                <a:spcPts val="0"/>
              </a:spcBef>
              <a:spcAft>
                <a:spcPts val="0"/>
              </a:spcAft>
              <a:buSzPts val="1200"/>
              <a:buChar char="●"/>
            </a:pPr>
            <a:r>
              <a:rPr lang="en" u="sng">
                <a:solidFill>
                  <a:schemeClr val="hlink"/>
                </a:solidFill>
                <a:hlinkClick r:id="rId4"/>
              </a:rPr>
              <a:t>User Experience Icon Pack</a:t>
            </a:r>
            <a:endParaRPr/>
          </a:p>
          <a:p>
            <a:pPr indent="0" lvl="0" marL="0" rtl="0" algn="l">
              <a:spcBef>
                <a:spcPts val="1000"/>
              </a:spcBef>
              <a:spcAft>
                <a:spcPts val="0"/>
              </a:spcAft>
              <a:buClr>
                <a:schemeClr val="accent4"/>
              </a:buClr>
              <a:buSzPts val="1100"/>
              <a:buFont typeface="Arial"/>
              <a:buNone/>
            </a:pPr>
            <a:r>
              <a:rPr b="1" lang="en">
                <a:solidFill>
                  <a:schemeClr val="dk2"/>
                </a:solidFill>
              </a:rPr>
              <a:t>Photo</a:t>
            </a:r>
            <a:r>
              <a:rPr b="1" lang="en">
                <a:solidFill>
                  <a:schemeClr val="dk2"/>
                </a:solidFill>
              </a:rPr>
              <a:t>s</a:t>
            </a:r>
            <a:endParaRPr>
              <a:solidFill>
                <a:schemeClr val="dk2"/>
              </a:solidFill>
            </a:endParaRPr>
          </a:p>
          <a:p>
            <a:pPr indent="-304800" lvl="0" marL="457200" rtl="0" algn="l">
              <a:spcBef>
                <a:spcPts val="0"/>
              </a:spcBef>
              <a:spcAft>
                <a:spcPts val="0"/>
              </a:spcAft>
              <a:buSzPts val="1200"/>
              <a:buChar char="●"/>
            </a:pPr>
            <a:r>
              <a:rPr lang="en" u="sng">
                <a:solidFill>
                  <a:schemeClr val="hlink"/>
                </a:solidFill>
                <a:hlinkClick r:id="rId5"/>
              </a:rPr>
              <a:t>Side view man writing on post its</a:t>
            </a:r>
            <a:endParaRPr/>
          </a:p>
          <a:p>
            <a:pPr indent="-304800" lvl="0" marL="457200" rtl="0" algn="l">
              <a:spcBef>
                <a:spcPts val="0"/>
              </a:spcBef>
              <a:spcAft>
                <a:spcPts val="0"/>
              </a:spcAft>
              <a:buSzPts val="1200"/>
              <a:buChar char="●"/>
            </a:pPr>
            <a:r>
              <a:rPr lang="en" u="sng">
                <a:solidFill>
                  <a:schemeClr val="hlink"/>
                </a:solidFill>
                <a:hlinkClick r:id="rId6"/>
              </a:rPr>
              <a:t>Man designing websites side view</a:t>
            </a:r>
            <a:endParaRPr/>
          </a:p>
          <a:p>
            <a:pPr indent="-304800" lvl="0" marL="457200" rtl="0" algn="l">
              <a:spcBef>
                <a:spcPts val="0"/>
              </a:spcBef>
              <a:spcAft>
                <a:spcPts val="0"/>
              </a:spcAft>
              <a:buSzPts val="1200"/>
              <a:buChar char="●"/>
            </a:pPr>
            <a:r>
              <a:rPr lang="en" u="sng">
                <a:solidFill>
                  <a:schemeClr val="hlink"/>
                </a:solidFill>
                <a:hlinkClick r:id="rId7"/>
              </a:rPr>
              <a:t>Medium shot smiley man working at desk</a:t>
            </a:r>
            <a:endParaRPr/>
          </a:p>
          <a:p>
            <a:pPr indent="-304800" lvl="0" marL="457200" rtl="0" algn="l">
              <a:spcBef>
                <a:spcPts val="0"/>
              </a:spcBef>
              <a:spcAft>
                <a:spcPts val="0"/>
              </a:spcAft>
              <a:buSzPts val="1200"/>
              <a:buChar char="●"/>
            </a:pPr>
            <a:r>
              <a:rPr lang="en" u="sng">
                <a:solidFill>
                  <a:schemeClr val="hlink"/>
                </a:solidFill>
                <a:hlinkClick r:id="rId8"/>
              </a:rPr>
              <a:t>Front view man designing website</a:t>
            </a:r>
            <a:endParaRPr/>
          </a:p>
          <a:p>
            <a:pPr indent="-304800" lvl="0" marL="457200" rtl="0" algn="l">
              <a:spcBef>
                <a:spcPts val="0"/>
              </a:spcBef>
              <a:spcAft>
                <a:spcPts val="0"/>
              </a:spcAft>
              <a:buSzPts val="1200"/>
              <a:buChar char="●"/>
            </a:pPr>
            <a:r>
              <a:rPr lang="en" u="sng">
                <a:solidFill>
                  <a:schemeClr val="hlink"/>
                </a:solidFill>
                <a:hlinkClick r:id="rId9"/>
              </a:rPr>
              <a:t>Man working floor full shot</a:t>
            </a:r>
            <a:endParaRPr/>
          </a:p>
          <a:p>
            <a:pPr indent="-304800" lvl="0" marL="457200" rtl="0" algn="l">
              <a:spcBef>
                <a:spcPts val="0"/>
              </a:spcBef>
              <a:spcAft>
                <a:spcPts val="0"/>
              </a:spcAft>
              <a:buSzPts val="1200"/>
              <a:buChar char="●"/>
            </a:pPr>
            <a:r>
              <a:rPr lang="en" u="sng">
                <a:solidFill>
                  <a:schemeClr val="hlink"/>
                </a:solidFill>
                <a:hlinkClick r:id="rId10"/>
              </a:rPr>
              <a:t>Back view man writing on white board</a:t>
            </a:r>
            <a:endParaRPr/>
          </a:p>
          <a:p>
            <a:pPr indent="-304800" lvl="0" marL="457200" rtl="0" algn="l">
              <a:spcBef>
                <a:spcPts val="0"/>
              </a:spcBef>
              <a:spcAft>
                <a:spcPts val="0"/>
              </a:spcAft>
              <a:buSzPts val="1200"/>
              <a:buChar char="●"/>
            </a:pPr>
            <a:r>
              <a:rPr lang="en" u="sng">
                <a:solidFill>
                  <a:schemeClr val="hlink"/>
                </a:solidFill>
                <a:hlinkClick r:id="rId11"/>
              </a:rPr>
              <a:t>Medium shot man working at desk</a:t>
            </a:r>
            <a:endParaRPr/>
          </a:p>
          <a:p>
            <a:pPr indent="-304800" lvl="0" marL="457200" rtl="0" algn="l">
              <a:spcBef>
                <a:spcPts val="0"/>
              </a:spcBef>
              <a:spcAft>
                <a:spcPts val="0"/>
              </a:spcAft>
              <a:buSzPts val="1200"/>
              <a:buChar char="●"/>
            </a:pPr>
            <a:r>
              <a:rPr lang="en" u="sng">
                <a:solidFill>
                  <a:schemeClr val="hlink"/>
                </a:solidFill>
                <a:hlinkClick r:id="rId12"/>
              </a:rPr>
              <a:t>Man working at desk medium shot</a:t>
            </a:r>
            <a:endParaRPr/>
          </a:p>
          <a:p>
            <a:pPr indent="-304800" lvl="0" marL="457200" rtl="0" algn="l">
              <a:spcBef>
                <a:spcPts val="0"/>
              </a:spcBef>
              <a:spcAft>
                <a:spcPts val="0"/>
              </a:spcAft>
              <a:buSzPts val="1200"/>
              <a:buChar char="●"/>
            </a:pPr>
            <a:r>
              <a:rPr lang="en" u="sng">
                <a:solidFill>
                  <a:schemeClr val="hlink"/>
                </a:solidFill>
                <a:hlinkClick r:id="rId13"/>
              </a:rPr>
              <a:t>Medium shot man designing websites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9" name="Shape 1199"/>
        <p:cNvGrpSpPr/>
        <p:nvPr/>
      </p:nvGrpSpPr>
      <p:grpSpPr>
        <a:xfrm>
          <a:off x="0" y="0"/>
          <a:ext cx="0" cy="0"/>
          <a:chOff x="0" y="0"/>
          <a:chExt cx="0" cy="0"/>
        </a:xfrm>
      </p:grpSpPr>
      <p:sp>
        <p:nvSpPr>
          <p:cNvPr id="1200" name="Google Shape;1200;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01" name="Google Shape;1201;p54"/>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5" name="Shape 1205"/>
        <p:cNvGrpSpPr/>
        <p:nvPr/>
      </p:nvGrpSpPr>
      <p:grpSpPr>
        <a:xfrm>
          <a:off x="0" y="0"/>
          <a:ext cx="0" cy="0"/>
          <a:chOff x="0" y="0"/>
          <a:chExt cx="0" cy="0"/>
        </a:xfrm>
      </p:grpSpPr>
      <p:sp>
        <p:nvSpPr>
          <p:cNvPr id="1206" name="Google Shape;1206;p55"/>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207" name="Google Shape;1207;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1" name="Shape 1211"/>
        <p:cNvGrpSpPr/>
        <p:nvPr/>
      </p:nvGrpSpPr>
      <p:grpSpPr>
        <a:xfrm>
          <a:off x="0" y="0"/>
          <a:ext cx="0" cy="0"/>
          <a:chOff x="0" y="0"/>
          <a:chExt cx="0" cy="0"/>
        </a:xfrm>
      </p:grpSpPr>
      <p:sp>
        <p:nvSpPr>
          <p:cNvPr id="1212" name="Google Shape;1212;p56"/>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Pathway Extreme</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t>
            </a:r>
            <a:r>
              <a:rPr b="1" lang="en" sz="1100" u="sng">
                <a:solidFill>
                  <a:schemeClr val="lt1"/>
                </a:solidFill>
                <a:hlinkClick r:id="rId3">
                  <a:extLst>
                    <a:ext uri="{A12FA001-AC4F-418D-AE19-62706E023703}">
                      <ahyp:hlinkClr val="tx"/>
                    </a:ext>
                  </a:extLst>
                </a:hlinkClick>
              </a:rPr>
              <a:t>https://fonts.google.com/specimen/Pathway+Extreme</a:t>
            </a:r>
            <a:r>
              <a:rPr b="1" lang="en" sz="1100">
                <a:solidFill>
                  <a:schemeClr val="lt1"/>
                </a:solidFill>
              </a:rPr>
              <a:t>)</a:t>
            </a:r>
            <a:endParaRPr b="1" sz="1100">
              <a:solidFill>
                <a:schemeClr val="lt1"/>
              </a:solidFill>
            </a:endParaRPr>
          </a:p>
          <a:p>
            <a:pPr indent="0" lvl="0" marL="0" rtl="0" algn="ctr">
              <a:spcBef>
                <a:spcPts val="0"/>
              </a:spcBef>
              <a:spcAft>
                <a:spcPts val="0"/>
              </a:spcAft>
              <a:buClr>
                <a:schemeClr val="dk1"/>
              </a:buClr>
              <a:buSzPts val="1100"/>
              <a:buFont typeface="Arial"/>
              <a:buNone/>
            </a:pPr>
            <a:r>
              <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Albert Sans</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t>
            </a:r>
            <a:r>
              <a:rPr b="1" lang="en" sz="1100" u="sng">
                <a:solidFill>
                  <a:schemeClr val="lt1"/>
                </a:solidFill>
                <a:hlinkClick r:id="rId4">
                  <a:extLst>
                    <a:ext uri="{A12FA001-AC4F-418D-AE19-62706E023703}">
                      <ahyp:hlinkClr val="tx"/>
                    </a:ext>
                  </a:extLst>
                </a:hlinkClick>
              </a:rPr>
              <a:t>https://fonts.google.com/specimen/Albert+Sans</a:t>
            </a:r>
            <a:r>
              <a:rPr b="1" lang="en" sz="1100">
                <a:solidFill>
                  <a:schemeClr val="lt1"/>
                </a:solidFill>
              </a:rPr>
              <a:t>)</a:t>
            </a:r>
            <a:endParaRPr b="1" sz="1100">
              <a:solidFill>
                <a:schemeClr val="lt1"/>
              </a:solidFill>
            </a:endParaRPr>
          </a:p>
        </p:txBody>
      </p:sp>
      <p:sp>
        <p:nvSpPr>
          <p:cNvPr id="1213" name="Google Shape;1213;p56"/>
          <p:cNvSpPr/>
          <p:nvPr/>
        </p:nvSpPr>
        <p:spPr>
          <a:xfrm>
            <a:off x="2583563"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6"/>
          <p:cNvSpPr/>
          <p:nvPr/>
        </p:nvSpPr>
        <p:spPr>
          <a:xfrm>
            <a:off x="3645382" y="2947800"/>
            <a:ext cx="791400" cy="754200"/>
          </a:xfrm>
          <a:prstGeom prst="roundRect">
            <a:avLst>
              <a:gd fmla="val 16667" name="adj"/>
            </a:avLst>
          </a:prstGeom>
          <a:solidFill>
            <a:srgbClr val="2B2B2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6"/>
          <p:cNvSpPr/>
          <p:nvPr/>
        </p:nvSpPr>
        <p:spPr>
          <a:xfrm>
            <a:off x="4707202" y="2947800"/>
            <a:ext cx="791400" cy="754200"/>
          </a:xfrm>
          <a:prstGeom prst="roundRect">
            <a:avLst>
              <a:gd fmla="val 16667" name="adj"/>
            </a:avLst>
          </a:prstGeom>
          <a:solidFill>
            <a:srgbClr val="FBEEA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6"/>
          <p:cNvSpPr txBox="1"/>
          <p:nvPr/>
        </p:nvSpPr>
        <p:spPr>
          <a:xfrm>
            <a:off x="25835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217" name="Google Shape;1217;p56"/>
          <p:cNvSpPr txBox="1"/>
          <p:nvPr/>
        </p:nvSpPr>
        <p:spPr>
          <a:xfrm>
            <a:off x="36453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#2b2b2f</a:t>
            </a:r>
            <a:endParaRPr sz="1000">
              <a:solidFill>
                <a:srgbClr val="FFFFFF"/>
              </a:solidFill>
            </a:endParaRPr>
          </a:p>
        </p:txBody>
      </p:sp>
      <p:sp>
        <p:nvSpPr>
          <p:cNvPr id="1218" name="Google Shape;1218;p56"/>
          <p:cNvSpPr txBox="1"/>
          <p:nvPr/>
        </p:nvSpPr>
        <p:spPr>
          <a:xfrm>
            <a:off x="47072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#fbeea8</a:t>
            </a:r>
            <a:endParaRPr sz="1000">
              <a:solidFill>
                <a:schemeClr val="dk1"/>
              </a:solidFill>
            </a:endParaRPr>
          </a:p>
        </p:txBody>
      </p:sp>
      <p:sp>
        <p:nvSpPr>
          <p:cNvPr id="1219" name="Google Shape;1219;p56"/>
          <p:cNvSpPr/>
          <p:nvPr/>
        </p:nvSpPr>
        <p:spPr>
          <a:xfrm>
            <a:off x="5769038" y="2947800"/>
            <a:ext cx="791400" cy="754200"/>
          </a:xfrm>
          <a:prstGeom prst="roundRect">
            <a:avLst>
              <a:gd fmla="val 16667" name="adj"/>
            </a:avLst>
          </a:prstGeom>
          <a:solidFill>
            <a:srgbClr val="DFA65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6"/>
          <p:cNvSpPr txBox="1"/>
          <p:nvPr/>
        </p:nvSpPr>
        <p:spPr>
          <a:xfrm>
            <a:off x="576903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#dfa656</a:t>
            </a:r>
            <a:endParaRPr sz="1000">
              <a:solidFill>
                <a:schemeClr val="dk1"/>
              </a:solidFill>
            </a:endParaRPr>
          </a:p>
        </p:txBody>
      </p:sp>
      <p:sp>
        <p:nvSpPr>
          <p:cNvPr id="1221" name="Google Shape;1221;p56"/>
          <p:cNvSpPr/>
          <p:nvPr/>
        </p:nvSpPr>
        <p:spPr>
          <a:xfrm>
            <a:off x="2583563" y="3878900"/>
            <a:ext cx="791400" cy="754200"/>
          </a:xfrm>
          <a:prstGeom prst="roundRect">
            <a:avLst>
              <a:gd fmla="val 16667" name="adj"/>
            </a:avLst>
          </a:prstGeom>
          <a:solidFill>
            <a:srgbClr val="383C4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6"/>
          <p:cNvSpPr/>
          <p:nvPr/>
        </p:nvSpPr>
        <p:spPr>
          <a:xfrm>
            <a:off x="3645382" y="3878900"/>
            <a:ext cx="791400" cy="754200"/>
          </a:xfrm>
          <a:prstGeom prst="roundRect">
            <a:avLst>
              <a:gd fmla="val 16667" name="adj"/>
            </a:avLst>
          </a:prstGeom>
          <a:solidFill>
            <a:srgbClr val="FFCC7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6"/>
          <p:cNvSpPr/>
          <p:nvPr/>
        </p:nvSpPr>
        <p:spPr>
          <a:xfrm>
            <a:off x="4707202" y="3878900"/>
            <a:ext cx="791400" cy="754200"/>
          </a:xfrm>
          <a:prstGeom prst="roundRect">
            <a:avLst>
              <a:gd fmla="val 16667" name="adj"/>
            </a:avLst>
          </a:prstGeom>
          <a:solidFill>
            <a:srgbClr val="7377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6"/>
          <p:cNvSpPr txBox="1"/>
          <p:nvPr/>
        </p:nvSpPr>
        <p:spPr>
          <a:xfrm>
            <a:off x="258356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#383c41</a:t>
            </a:r>
            <a:endParaRPr sz="1000">
              <a:solidFill>
                <a:srgbClr val="FFFFFF"/>
              </a:solidFill>
            </a:endParaRPr>
          </a:p>
        </p:txBody>
      </p:sp>
      <p:sp>
        <p:nvSpPr>
          <p:cNvPr id="1225" name="Google Shape;1225;p56"/>
          <p:cNvSpPr txBox="1"/>
          <p:nvPr/>
        </p:nvSpPr>
        <p:spPr>
          <a:xfrm>
            <a:off x="364538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#ffcc78</a:t>
            </a:r>
            <a:endParaRPr sz="1000">
              <a:solidFill>
                <a:schemeClr val="dk1"/>
              </a:solidFill>
            </a:endParaRPr>
          </a:p>
        </p:txBody>
      </p:sp>
      <p:sp>
        <p:nvSpPr>
          <p:cNvPr id="1226" name="Google Shape;1226;p56"/>
          <p:cNvSpPr txBox="1"/>
          <p:nvPr/>
        </p:nvSpPr>
        <p:spPr>
          <a:xfrm>
            <a:off x="470721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#73777c</a:t>
            </a:r>
            <a:endParaRPr sz="1000">
              <a:solidFill>
                <a:srgbClr val="FFFFFF"/>
              </a:solidFill>
            </a:endParaRPr>
          </a:p>
        </p:txBody>
      </p:sp>
      <p:sp>
        <p:nvSpPr>
          <p:cNvPr id="1227" name="Google Shape;1227;p56"/>
          <p:cNvSpPr/>
          <p:nvPr/>
        </p:nvSpPr>
        <p:spPr>
          <a:xfrm>
            <a:off x="5769038" y="3878900"/>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6"/>
          <p:cNvSpPr txBox="1"/>
          <p:nvPr/>
        </p:nvSpPr>
        <p:spPr>
          <a:xfrm>
            <a:off x="576903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229" name="Google Shape;1229;p5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3" name="Shape 1233"/>
        <p:cNvGrpSpPr/>
        <p:nvPr/>
      </p:nvGrpSpPr>
      <p:grpSpPr>
        <a:xfrm>
          <a:off x="0" y="0"/>
          <a:ext cx="0" cy="0"/>
          <a:chOff x="0" y="0"/>
          <a:chExt cx="0" cy="0"/>
        </a:xfrm>
      </p:grpSpPr>
      <p:sp>
        <p:nvSpPr>
          <p:cNvPr id="1234" name="Google Shape;1234;p57"/>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235" name="Google Shape;1235;p5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236" name="Google Shape;1236;p5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37" name="Google Shape;1237;p5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238" name="Google Shape;1238;p5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239" name="Google Shape;1239;p5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240" name="Google Shape;1240;p5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241" name="Google Shape;1241;p5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42" name="Google Shape;1242;p5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43" name="Google Shape;1243;p5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44" name="Google Shape;1244;p5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45" name="Google Shape;1245;p5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9" name="Shape 1249"/>
        <p:cNvGrpSpPr/>
        <p:nvPr/>
      </p:nvGrpSpPr>
      <p:grpSpPr>
        <a:xfrm>
          <a:off x="0" y="0"/>
          <a:ext cx="0" cy="0"/>
          <a:chOff x="0" y="0"/>
          <a:chExt cx="0" cy="0"/>
        </a:xfrm>
      </p:grpSpPr>
      <p:sp>
        <p:nvSpPr>
          <p:cNvPr id="1250" name="Google Shape;1250;p58"/>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251" name="Google Shape;1251;p58"/>
          <p:cNvGrpSpPr/>
          <p:nvPr/>
        </p:nvGrpSpPr>
        <p:grpSpPr>
          <a:xfrm>
            <a:off x="5117640" y="3085736"/>
            <a:ext cx="474294" cy="551291"/>
            <a:chOff x="4727025" y="1332775"/>
            <a:chExt cx="59900" cy="69625"/>
          </a:xfrm>
        </p:grpSpPr>
        <p:sp>
          <p:nvSpPr>
            <p:cNvPr id="1252" name="Google Shape;1252;p5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58"/>
          <p:cNvGrpSpPr/>
          <p:nvPr/>
        </p:nvGrpSpPr>
        <p:grpSpPr>
          <a:xfrm>
            <a:off x="5731296" y="2314340"/>
            <a:ext cx="555653" cy="557031"/>
            <a:chOff x="4820425" y="1329900"/>
            <a:chExt cx="70175" cy="70350"/>
          </a:xfrm>
        </p:grpSpPr>
        <p:sp>
          <p:nvSpPr>
            <p:cNvPr id="1255" name="Google Shape;1255;p5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58"/>
          <p:cNvGrpSpPr/>
          <p:nvPr/>
        </p:nvGrpSpPr>
        <p:grpSpPr>
          <a:xfrm>
            <a:off x="6357664" y="2318845"/>
            <a:ext cx="582574" cy="533871"/>
            <a:chOff x="4903200" y="1331525"/>
            <a:chExt cx="73575" cy="67425"/>
          </a:xfrm>
        </p:grpSpPr>
        <p:sp>
          <p:nvSpPr>
            <p:cNvPr id="1260" name="Google Shape;1260;p5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58"/>
          <p:cNvGrpSpPr/>
          <p:nvPr/>
        </p:nvGrpSpPr>
        <p:grpSpPr>
          <a:xfrm>
            <a:off x="5717142" y="3078709"/>
            <a:ext cx="583960" cy="565345"/>
            <a:chOff x="4815575" y="1416800"/>
            <a:chExt cx="73750" cy="71400"/>
          </a:xfrm>
        </p:grpSpPr>
        <p:sp>
          <p:nvSpPr>
            <p:cNvPr id="1263" name="Google Shape;1263;p5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 name="Google Shape;1266;p58"/>
          <p:cNvGrpSpPr/>
          <p:nvPr/>
        </p:nvGrpSpPr>
        <p:grpSpPr>
          <a:xfrm>
            <a:off x="6351924" y="3108896"/>
            <a:ext cx="589898" cy="504970"/>
            <a:chOff x="4902475" y="1418875"/>
            <a:chExt cx="74500" cy="63775"/>
          </a:xfrm>
        </p:grpSpPr>
        <p:sp>
          <p:nvSpPr>
            <p:cNvPr id="1267" name="Google Shape;1267;p5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58"/>
          <p:cNvGrpSpPr/>
          <p:nvPr/>
        </p:nvGrpSpPr>
        <p:grpSpPr>
          <a:xfrm>
            <a:off x="5727139" y="3826000"/>
            <a:ext cx="563967" cy="567127"/>
            <a:chOff x="4818100" y="1507675"/>
            <a:chExt cx="71225" cy="71625"/>
          </a:xfrm>
        </p:grpSpPr>
        <p:sp>
          <p:nvSpPr>
            <p:cNvPr id="1270" name="Google Shape;1270;p5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58"/>
          <p:cNvGrpSpPr/>
          <p:nvPr/>
        </p:nvGrpSpPr>
        <p:grpSpPr>
          <a:xfrm>
            <a:off x="5040636" y="3829461"/>
            <a:ext cx="628301" cy="588505"/>
            <a:chOff x="4721450" y="1509475"/>
            <a:chExt cx="79350" cy="74325"/>
          </a:xfrm>
        </p:grpSpPr>
        <p:sp>
          <p:nvSpPr>
            <p:cNvPr id="1275" name="Google Shape;1275;p5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58"/>
          <p:cNvGrpSpPr/>
          <p:nvPr/>
        </p:nvGrpSpPr>
        <p:grpSpPr>
          <a:xfrm>
            <a:off x="6386170" y="3814027"/>
            <a:ext cx="557038" cy="562772"/>
            <a:chOff x="4906800" y="1507500"/>
            <a:chExt cx="70350" cy="71075"/>
          </a:xfrm>
        </p:grpSpPr>
        <p:sp>
          <p:nvSpPr>
            <p:cNvPr id="1280" name="Google Shape;1280;p5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58"/>
          <p:cNvGrpSpPr/>
          <p:nvPr/>
        </p:nvGrpSpPr>
        <p:grpSpPr>
          <a:xfrm>
            <a:off x="4423778" y="2340963"/>
            <a:ext cx="517934" cy="517934"/>
            <a:chOff x="3736598" y="2170606"/>
            <a:chExt cx="404889" cy="404889"/>
          </a:xfrm>
        </p:grpSpPr>
        <p:sp>
          <p:nvSpPr>
            <p:cNvPr id="1286" name="Google Shape;1286;p5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58"/>
          <p:cNvGrpSpPr/>
          <p:nvPr/>
        </p:nvGrpSpPr>
        <p:grpSpPr>
          <a:xfrm>
            <a:off x="3690839" y="2341061"/>
            <a:ext cx="586986" cy="517740"/>
            <a:chOff x="3161917" y="2170682"/>
            <a:chExt cx="458870" cy="404737"/>
          </a:xfrm>
        </p:grpSpPr>
        <p:sp>
          <p:nvSpPr>
            <p:cNvPr id="1291" name="Google Shape;1291;p5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58"/>
          <p:cNvGrpSpPr/>
          <p:nvPr/>
        </p:nvGrpSpPr>
        <p:grpSpPr>
          <a:xfrm>
            <a:off x="3713860" y="3102400"/>
            <a:ext cx="540943" cy="517963"/>
            <a:chOff x="3179914" y="2889488"/>
            <a:chExt cx="422876" cy="404911"/>
          </a:xfrm>
        </p:grpSpPr>
        <p:sp>
          <p:nvSpPr>
            <p:cNvPr id="1295" name="Google Shape;1295;p5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 name="Google Shape;1301;p58"/>
          <p:cNvGrpSpPr/>
          <p:nvPr/>
        </p:nvGrpSpPr>
        <p:grpSpPr>
          <a:xfrm>
            <a:off x="4414654" y="3102358"/>
            <a:ext cx="536180" cy="518047"/>
            <a:chOff x="3729467" y="2889422"/>
            <a:chExt cx="419153" cy="404977"/>
          </a:xfrm>
        </p:grpSpPr>
        <p:sp>
          <p:nvSpPr>
            <p:cNvPr id="1302" name="Google Shape;1302;p5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58"/>
          <p:cNvGrpSpPr/>
          <p:nvPr/>
        </p:nvGrpSpPr>
        <p:grpSpPr>
          <a:xfrm>
            <a:off x="1951688" y="3445787"/>
            <a:ext cx="965351" cy="134611"/>
            <a:chOff x="4411970" y="2962952"/>
            <a:chExt cx="706544" cy="104212"/>
          </a:xfrm>
        </p:grpSpPr>
        <p:sp>
          <p:nvSpPr>
            <p:cNvPr id="1310" name="Google Shape;1310;p5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58"/>
          <p:cNvGrpSpPr/>
          <p:nvPr/>
        </p:nvGrpSpPr>
        <p:grpSpPr>
          <a:xfrm>
            <a:off x="1951688" y="3041077"/>
            <a:ext cx="960158" cy="289172"/>
            <a:chOff x="4411970" y="2726085"/>
            <a:chExt cx="643107" cy="193659"/>
          </a:xfrm>
        </p:grpSpPr>
        <p:sp>
          <p:nvSpPr>
            <p:cNvPr id="1315" name="Google Shape;1315;p5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 name="Google Shape;1318;p58"/>
          <p:cNvGrpSpPr/>
          <p:nvPr/>
        </p:nvGrpSpPr>
        <p:grpSpPr>
          <a:xfrm>
            <a:off x="960185" y="3295400"/>
            <a:ext cx="811503" cy="252584"/>
            <a:chOff x="4411970" y="4340222"/>
            <a:chExt cx="779467" cy="242683"/>
          </a:xfrm>
        </p:grpSpPr>
        <p:sp>
          <p:nvSpPr>
            <p:cNvPr id="1319" name="Google Shape;1319;p5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58"/>
          <p:cNvGrpSpPr/>
          <p:nvPr/>
        </p:nvGrpSpPr>
        <p:grpSpPr>
          <a:xfrm>
            <a:off x="1951688" y="2709308"/>
            <a:ext cx="965160" cy="216230"/>
            <a:chOff x="4411970" y="2468674"/>
            <a:chExt cx="747317" cy="167425"/>
          </a:xfrm>
        </p:grpSpPr>
        <p:sp>
          <p:nvSpPr>
            <p:cNvPr id="1323" name="Google Shape;1323;p5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 name="Google Shape;1325;p58"/>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 name="Google Shape;1326;p58"/>
          <p:cNvGrpSpPr/>
          <p:nvPr/>
        </p:nvGrpSpPr>
        <p:grpSpPr>
          <a:xfrm>
            <a:off x="959254" y="2334687"/>
            <a:ext cx="1959041" cy="208784"/>
            <a:chOff x="6336019" y="3733725"/>
            <a:chExt cx="2566206" cy="351310"/>
          </a:xfrm>
        </p:grpSpPr>
        <p:sp>
          <p:nvSpPr>
            <p:cNvPr id="1327" name="Google Shape;1327;p5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 name="Google Shape;1331;p58"/>
          <p:cNvGrpSpPr/>
          <p:nvPr/>
        </p:nvGrpSpPr>
        <p:grpSpPr>
          <a:xfrm>
            <a:off x="1951688" y="3950602"/>
            <a:ext cx="946551" cy="153200"/>
            <a:chOff x="4404545" y="3301592"/>
            <a:chExt cx="782403" cy="129272"/>
          </a:xfrm>
        </p:grpSpPr>
        <p:sp>
          <p:nvSpPr>
            <p:cNvPr id="1332" name="Google Shape;1332;p5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 name="Google Shape;1334;p58"/>
          <p:cNvGrpSpPr/>
          <p:nvPr/>
        </p:nvGrpSpPr>
        <p:grpSpPr>
          <a:xfrm>
            <a:off x="1951688" y="3695937"/>
            <a:ext cx="962257" cy="139127"/>
            <a:chOff x="4411970" y="3131459"/>
            <a:chExt cx="710520" cy="117397"/>
          </a:xfrm>
        </p:grpSpPr>
        <p:sp>
          <p:nvSpPr>
            <p:cNvPr id="1335" name="Google Shape;1335;p5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37" name="Google Shape;1337;p58"/>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 name="Google Shape;1338;p58"/>
          <p:cNvGrpSpPr/>
          <p:nvPr/>
        </p:nvGrpSpPr>
        <p:grpSpPr>
          <a:xfrm>
            <a:off x="951833" y="3621603"/>
            <a:ext cx="823838" cy="458988"/>
            <a:chOff x="4411970" y="1801825"/>
            <a:chExt cx="734586" cy="409262"/>
          </a:xfrm>
        </p:grpSpPr>
        <p:sp>
          <p:nvSpPr>
            <p:cNvPr id="1339" name="Google Shape;1339;p5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58"/>
          <p:cNvGrpSpPr/>
          <p:nvPr/>
        </p:nvGrpSpPr>
        <p:grpSpPr>
          <a:xfrm>
            <a:off x="3056804" y="2339173"/>
            <a:ext cx="521514" cy="521514"/>
            <a:chOff x="5681300" y="2527788"/>
            <a:chExt cx="805800" cy="805800"/>
          </a:xfrm>
        </p:grpSpPr>
        <p:sp>
          <p:nvSpPr>
            <p:cNvPr id="1342" name="Google Shape;1342;p5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58"/>
          <p:cNvGrpSpPr/>
          <p:nvPr/>
        </p:nvGrpSpPr>
        <p:grpSpPr>
          <a:xfrm>
            <a:off x="3051044" y="3094865"/>
            <a:ext cx="533033" cy="533033"/>
            <a:chOff x="4049800" y="640400"/>
            <a:chExt cx="858900" cy="858900"/>
          </a:xfrm>
        </p:grpSpPr>
        <p:sp>
          <p:nvSpPr>
            <p:cNvPr id="1345" name="Google Shape;1345;p5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58"/>
          <p:cNvGrpSpPr/>
          <p:nvPr/>
        </p:nvGrpSpPr>
        <p:grpSpPr>
          <a:xfrm>
            <a:off x="2976527" y="3772543"/>
            <a:ext cx="682068" cy="682068"/>
            <a:chOff x="5080188" y="927900"/>
            <a:chExt cx="961200" cy="961200"/>
          </a:xfrm>
        </p:grpSpPr>
        <p:sp>
          <p:nvSpPr>
            <p:cNvPr id="1348" name="Google Shape;1348;p5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58"/>
          <p:cNvGrpSpPr/>
          <p:nvPr/>
        </p:nvGrpSpPr>
        <p:grpSpPr>
          <a:xfrm>
            <a:off x="4440026" y="3869234"/>
            <a:ext cx="505650" cy="504006"/>
            <a:chOff x="6039282" y="1042577"/>
            <a:chExt cx="734315" cy="731929"/>
          </a:xfrm>
        </p:grpSpPr>
        <p:sp>
          <p:nvSpPr>
            <p:cNvPr id="1357" name="Google Shape;1357;p5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58"/>
          <p:cNvGrpSpPr/>
          <p:nvPr/>
        </p:nvGrpSpPr>
        <p:grpSpPr>
          <a:xfrm>
            <a:off x="5052628" y="2298862"/>
            <a:ext cx="567744" cy="602136"/>
            <a:chOff x="1825800" y="1651625"/>
            <a:chExt cx="539989" cy="571775"/>
          </a:xfrm>
        </p:grpSpPr>
        <p:sp>
          <p:nvSpPr>
            <p:cNvPr id="1379" name="Google Shape;1379;p5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58"/>
          <p:cNvGrpSpPr/>
          <p:nvPr/>
        </p:nvGrpSpPr>
        <p:grpSpPr>
          <a:xfrm>
            <a:off x="3727557" y="3855579"/>
            <a:ext cx="508123" cy="507955"/>
            <a:chOff x="1897577" y="2802432"/>
            <a:chExt cx="492176" cy="492014"/>
          </a:xfrm>
        </p:grpSpPr>
        <p:sp>
          <p:nvSpPr>
            <p:cNvPr id="1384" name="Google Shape;1384;p5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58"/>
          <p:cNvGrpSpPr/>
          <p:nvPr/>
        </p:nvGrpSpPr>
        <p:grpSpPr>
          <a:xfrm>
            <a:off x="959087" y="4169123"/>
            <a:ext cx="809227" cy="200842"/>
            <a:chOff x="2013045" y="4813233"/>
            <a:chExt cx="921986" cy="228854"/>
          </a:xfrm>
        </p:grpSpPr>
        <p:sp>
          <p:nvSpPr>
            <p:cNvPr id="1397" name="Google Shape;1397;p5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58"/>
          <p:cNvGrpSpPr/>
          <p:nvPr/>
        </p:nvGrpSpPr>
        <p:grpSpPr>
          <a:xfrm>
            <a:off x="967547" y="2656004"/>
            <a:ext cx="792421" cy="269941"/>
            <a:chOff x="1046767" y="4756633"/>
            <a:chExt cx="859646" cy="292841"/>
          </a:xfrm>
        </p:grpSpPr>
        <p:sp>
          <p:nvSpPr>
            <p:cNvPr id="1400" name="Google Shape;1400;p5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 name="Google Shape;1403;p58"/>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8"/>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8"/>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8"/>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7" name="Google Shape;1407;p58"/>
          <p:cNvGrpSpPr/>
          <p:nvPr/>
        </p:nvGrpSpPr>
        <p:grpSpPr>
          <a:xfrm>
            <a:off x="7103403" y="2550562"/>
            <a:ext cx="166473" cy="141497"/>
            <a:chOff x="4660325" y="1866850"/>
            <a:chExt cx="68350" cy="58100"/>
          </a:xfrm>
        </p:grpSpPr>
        <p:sp>
          <p:nvSpPr>
            <p:cNvPr id="1408" name="Google Shape;1408;p5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58"/>
          <p:cNvGrpSpPr/>
          <p:nvPr/>
        </p:nvGrpSpPr>
        <p:grpSpPr>
          <a:xfrm>
            <a:off x="7412747" y="2576286"/>
            <a:ext cx="162515" cy="90049"/>
            <a:chOff x="4791775" y="1877500"/>
            <a:chExt cx="66725" cy="36975"/>
          </a:xfrm>
        </p:grpSpPr>
        <p:sp>
          <p:nvSpPr>
            <p:cNvPr id="1411" name="Google Shape;1411;p5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58"/>
          <p:cNvGrpSpPr/>
          <p:nvPr/>
        </p:nvGrpSpPr>
        <p:grpSpPr>
          <a:xfrm>
            <a:off x="7734460" y="2576286"/>
            <a:ext cx="144979" cy="90049"/>
            <a:chOff x="4923925" y="1877500"/>
            <a:chExt cx="59525" cy="36975"/>
          </a:xfrm>
        </p:grpSpPr>
        <p:sp>
          <p:nvSpPr>
            <p:cNvPr id="1414" name="Google Shape;1414;p5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58"/>
          <p:cNvGrpSpPr/>
          <p:nvPr/>
        </p:nvGrpSpPr>
        <p:grpSpPr>
          <a:xfrm>
            <a:off x="8028952" y="2558477"/>
            <a:ext cx="141447" cy="125667"/>
            <a:chOff x="5058450" y="1870100"/>
            <a:chExt cx="58075" cy="51600"/>
          </a:xfrm>
        </p:grpSpPr>
        <p:sp>
          <p:nvSpPr>
            <p:cNvPr id="1417" name="Google Shape;1417;p5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58"/>
          <p:cNvGrpSpPr/>
          <p:nvPr/>
        </p:nvGrpSpPr>
        <p:grpSpPr>
          <a:xfrm>
            <a:off x="7443466" y="2980885"/>
            <a:ext cx="101077" cy="107645"/>
            <a:chOff x="4811425" y="2065025"/>
            <a:chExt cx="41500" cy="44200"/>
          </a:xfrm>
        </p:grpSpPr>
        <p:sp>
          <p:nvSpPr>
            <p:cNvPr id="1420" name="Google Shape;1420;p5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 name="Google Shape;1422;p58"/>
          <p:cNvGrpSpPr/>
          <p:nvPr/>
        </p:nvGrpSpPr>
        <p:grpSpPr>
          <a:xfrm>
            <a:off x="7735904" y="2981098"/>
            <a:ext cx="120867" cy="107218"/>
            <a:chOff x="4929875" y="2065025"/>
            <a:chExt cx="49625" cy="44025"/>
          </a:xfrm>
        </p:grpSpPr>
        <p:sp>
          <p:nvSpPr>
            <p:cNvPr id="1423" name="Google Shape;1423;p5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58"/>
          <p:cNvGrpSpPr/>
          <p:nvPr/>
        </p:nvGrpSpPr>
        <p:grpSpPr>
          <a:xfrm>
            <a:off x="8064572" y="2984112"/>
            <a:ext cx="70206" cy="101191"/>
            <a:chOff x="5083925" y="2066350"/>
            <a:chExt cx="28825" cy="41550"/>
          </a:xfrm>
        </p:grpSpPr>
        <p:sp>
          <p:nvSpPr>
            <p:cNvPr id="1426" name="Google Shape;1426;p5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58"/>
          <p:cNvGrpSpPr/>
          <p:nvPr/>
        </p:nvGrpSpPr>
        <p:grpSpPr>
          <a:xfrm>
            <a:off x="7096126" y="2999759"/>
            <a:ext cx="181026" cy="69896"/>
            <a:chOff x="4659775" y="2072775"/>
            <a:chExt cx="74325" cy="28700"/>
          </a:xfrm>
        </p:grpSpPr>
        <p:sp>
          <p:nvSpPr>
            <p:cNvPr id="1429" name="Google Shape;1429;p5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58"/>
          <p:cNvGrpSpPr/>
          <p:nvPr/>
        </p:nvGrpSpPr>
        <p:grpSpPr>
          <a:xfrm>
            <a:off x="8015982" y="2790324"/>
            <a:ext cx="167387" cy="89197"/>
            <a:chOff x="4662475" y="1976500"/>
            <a:chExt cx="68725" cy="36625"/>
          </a:xfrm>
        </p:grpSpPr>
        <p:sp>
          <p:nvSpPr>
            <p:cNvPr id="1433" name="Google Shape;1433;p5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58"/>
          <p:cNvGrpSpPr/>
          <p:nvPr/>
        </p:nvGrpSpPr>
        <p:grpSpPr>
          <a:xfrm>
            <a:off x="7712887" y="2793764"/>
            <a:ext cx="166899" cy="82317"/>
            <a:chOff x="4920150" y="1977875"/>
            <a:chExt cx="68525" cy="33800"/>
          </a:xfrm>
        </p:grpSpPr>
        <p:sp>
          <p:nvSpPr>
            <p:cNvPr id="1437" name="Google Shape;1437;p5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58"/>
          <p:cNvGrpSpPr/>
          <p:nvPr/>
        </p:nvGrpSpPr>
        <p:grpSpPr>
          <a:xfrm>
            <a:off x="7124044" y="3197682"/>
            <a:ext cx="125190" cy="127859"/>
            <a:chOff x="4676550" y="2160575"/>
            <a:chExt cx="51400" cy="52500"/>
          </a:xfrm>
        </p:grpSpPr>
        <p:sp>
          <p:nvSpPr>
            <p:cNvPr id="1441" name="Google Shape;1441;p5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58"/>
          <p:cNvGrpSpPr/>
          <p:nvPr/>
        </p:nvGrpSpPr>
        <p:grpSpPr>
          <a:xfrm>
            <a:off x="7421302" y="3204714"/>
            <a:ext cx="145405" cy="113794"/>
            <a:chOff x="4768325" y="2163475"/>
            <a:chExt cx="59700" cy="46725"/>
          </a:xfrm>
        </p:grpSpPr>
        <p:sp>
          <p:nvSpPr>
            <p:cNvPr id="1445" name="Google Shape;1445;p5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7" name="Google Shape;1447;p58"/>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8"/>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8"/>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8"/>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8"/>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8"/>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 name="Google Shape;1453;p58"/>
          <p:cNvGrpSpPr/>
          <p:nvPr/>
        </p:nvGrpSpPr>
        <p:grpSpPr>
          <a:xfrm>
            <a:off x="7437621" y="3459808"/>
            <a:ext cx="112768" cy="106853"/>
            <a:chOff x="4768575" y="2253950"/>
            <a:chExt cx="46300" cy="43875"/>
          </a:xfrm>
        </p:grpSpPr>
        <p:sp>
          <p:nvSpPr>
            <p:cNvPr id="1454" name="Google Shape;1454;p5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58"/>
          <p:cNvGrpSpPr/>
          <p:nvPr/>
        </p:nvGrpSpPr>
        <p:grpSpPr>
          <a:xfrm>
            <a:off x="7737243" y="3948834"/>
            <a:ext cx="118187" cy="146246"/>
            <a:chOff x="4960900" y="2433225"/>
            <a:chExt cx="48525" cy="60050"/>
          </a:xfrm>
        </p:grpSpPr>
        <p:sp>
          <p:nvSpPr>
            <p:cNvPr id="1457" name="Google Shape;1457;p5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58"/>
          <p:cNvGrpSpPr/>
          <p:nvPr/>
        </p:nvGrpSpPr>
        <p:grpSpPr>
          <a:xfrm>
            <a:off x="7425808" y="4212895"/>
            <a:ext cx="136394" cy="143810"/>
            <a:chOff x="4854075" y="2527625"/>
            <a:chExt cx="56000" cy="59050"/>
          </a:xfrm>
        </p:grpSpPr>
        <p:sp>
          <p:nvSpPr>
            <p:cNvPr id="1460" name="Google Shape;1460;p5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2" name="Google Shape;1462;p58"/>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8"/>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8"/>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 name="Google Shape;1465;p58"/>
          <p:cNvGrpSpPr/>
          <p:nvPr/>
        </p:nvGrpSpPr>
        <p:grpSpPr>
          <a:xfrm>
            <a:off x="8050020" y="3676639"/>
            <a:ext cx="99312" cy="160797"/>
            <a:chOff x="5059700" y="2334775"/>
            <a:chExt cx="40775" cy="66025"/>
          </a:xfrm>
        </p:grpSpPr>
        <p:sp>
          <p:nvSpPr>
            <p:cNvPr id="1466" name="Google Shape;1466;p5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 name="Google Shape;1475;p58"/>
          <p:cNvGrpSpPr/>
          <p:nvPr/>
        </p:nvGrpSpPr>
        <p:grpSpPr>
          <a:xfrm>
            <a:off x="8007184" y="3941771"/>
            <a:ext cx="184984" cy="160371"/>
            <a:chOff x="5037700" y="2430325"/>
            <a:chExt cx="75950" cy="65850"/>
          </a:xfrm>
        </p:grpSpPr>
        <p:sp>
          <p:nvSpPr>
            <p:cNvPr id="1476" name="Google Shape;1476;p5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 name="Google Shape;1478;p58"/>
          <p:cNvGrpSpPr/>
          <p:nvPr/>
        </p:nvGrpSpPr>
        <p:grpSpPr>
          <a:xfrm>
            <a:off x="7426689" y="3708223"/>
            <a:ext cx="173014" cy="97629"/>
            <a:chOff x="4756975" y="2341800"/>
            <a:chExt cx="91975" cy="51925"/>
          </a:xfrm>
        </p:grpSpPr>
        <p:sp>
          <p:nvSpPr>
            <p:cNvPr id="1479" name="Google Shape;1479;p5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 name="Google Shape;1499;p58"/>
          <p:cNvGrpSpPr/>
          <p:nvPr/>
        </p:nvGrpSpPr>
        <p:grpSpPr>
          <a:xfrm>
            <a:off x="7693626" y="4196920"/>
            <a:ext cx="212497" cy="175761"/>
            <a:chOff x="4943575" y="2516350"/>
            <a:chExt cx="98675" cy="81700"/>
          </a:xfrm>
        </p:grpSpPr>
        <p:sp>
          <p:nvSpPr>
            <p:cNvPr id="1500" name="Google Shape;1500;p5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8" name="Google Shape;1578;p58"/>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8"/>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8"/>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8"/>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6" name="Shape 1586"/>
        <p:cNvGrpSpPr/>
        <p:nvPr/>
      </p:nvGrpSpPr>
      <p:grpSpPr>
        <a:xfrm>
          <a:off x="0" y="0"/>
          <a:ext cx="0" cy="0"/>
          <a:chOff x="0" y="0"/>
          <a:chExt cx="0" cy="0"/>
        </a:xfrm>
      </p:grpSpPr>
      <p:grpSp>
        <p:nvGrpSpPr>
          <p:cNvPr id="1587" name="Google Shape;1587;p59"/>
          <p:cNvGrpSpPr/>
          <p:nvPr/>
        </p:nvGrpSpPr>
        <p:grpSpPr>
          <a:xfrm>
            <a:off x="6681268" y="3584496"/>
            <a:ext cx="560636" cy="516497"/>
            <a:chOff x="6652051" y="3714143"/>
            <a:chExt cx="560636" cy="516497"/>
          </a:xfrm>
        </p:grpSpPr>
        <p:grpSp>
          <p:nvGrpSpPr>
            <p:cNvPr id="1588" name="Google Shape;1588;p59"/>
            <p:cNvGrpSpPr/>
            <p:nvPr/>
          </p:nvGrpSpPr>
          <p:grpSpPr>
            <a:xfrm>
              <a:off x="6669657" y="3716715"/>
              <a:ext cx="466768" cy="464314"/>
              <a:chOff x="3139766" y="765669"/>
              <a:chExt cx="886380" cy="881888"/>
            </a:xfrm>
          </p:grpSpPr>
          <p:grpSp>
            <p:nvGrpSpPr>
              <p:cNvPr id="1589" name="Google Shape;1589;p59"/>
              <p:cNvGrpSpPr/>
              <p:nvPr/>
            </p:nvGrpSpPr>
            <p:grpSpPr>
              <a:xfrm>
                <a:off x="3139766" y="765669"/>
                <a:ext cx="886380" cy="881888"/>
                <a:chOff x="3139766" y="765669"/>
                <a:chExt cx="886380" cy="881888"/>
              </a:xfrm>
            </p:grpSpPr>
            <p:sp>
              <p:nvSpPr>
                <p:cNvPr id="1590" name="Google Shape;1590;p5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9" name="Google Shape;1599;p5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3" name="Google Shape;1603;p5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59"/>
          <p:cNvGrpSpPr/>
          <p:nvPr/>
        </p:nvGrpSpPr>
        <p:grpSpPr>
          <a:xfrm>
            <a:off x="7679978" y="3065079"/>
            <a:ext cx="104231" cy="320340"/>
            <a:chOff x="7564426" y="3224343"/>
            <a:chExt cx="119985" cy="368801"/>
          </a:xfrm>
        </p:grpSpPr>
        <p:sp>
          <p:nvSpPr>
            <p:cNvPr id="1605" name="Google Shape;1605;p5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 name="Google Shape;1607;p59"/>
          <p:cNvGrpSpPr/>
          <p:nvPr/>
        </p:nvGrpSpPr>
        <p:grpSpPr>
          <a:xfrm>
            <a:off x="7379466" y="3059180"/>
            <a:ext cx="189489" cy="332132"/>
            <a:chOff x="8370831" y="3202002"/>
            <a:chExt cx="218129" cy="382376"/>
          </a:xfrm>
        </p:grpSpPr>
        <p:sp>
          <p:nvSpPr>
            <p:cNvPr id="1608" name="Google Shape;1608;p5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59"/>
          <p:cNvGrpSpPr/>
          <p:nvPr/>
        </p:nvGrpSpPr>
        <p:grpSpPr>
          <a:xfrm>
            <a:off x="8102855" y="3470312"/>
            <a:ext cx="309429" cy="267000"/>
            <a:chOff x="6742064" y="3750480"/>
            <a:chExt cx="399315" cy="344560"/>
          </a:xfrm>
        </p:grpSpPr>
        <p:sp>
          <p:nvSpPr>
            <p:cNvPr id="1611" name="Google Shape;1611;p5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59"/>
          <p:cNvGrpSpPr/>
          <p:nvPr/>
        </p:nvGrpSpPr>
        <p:grpSpPr>
          <a:xfrm>
            <a:off x="7641874" y="3821360"/>
            <a:ext cx="180437" cy="281608"/>
            <a:chOff x="7248525" y="3739696"/>
            <a:chExt cx="230531" cy="359790"/>
          </a:xfrm>
        </p:grpSpPr>
        <p:sp>
          <p:nvSpPr>
            <p:cNvPr id="1614" name="Google Shape;1614;p5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59"/>
          <p:cNvGrpSpPr/>
          <p:nvPr/>
        </p:nvGrpSpPr>
        <p:grpSpPr>
          <a:xfrm>
            <a:off x="7887794" y="3464584"/>
            <a:ext cx="162896" cy="278710"/>
            <a:chOff x="7601242" y="3729267"/>
            <a:chExt cx="222566" cy="380803"/>
          </a:xfrm>
        </p:grpSpPr>
        <p:sp>
          <p:nvSpPr>
            <p:cNvPr id="1617" name="Google Shape;1617;p5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9" name="Google Shape;1619;p59"/>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0" name="Google Shape;1620;p59"/>
          <p:cNvGrpSpPr/>
          <p:nvPr/>
        </p:nvGrpSpPr>
        <p:grpSpPr>
          <a:xfrm>
            <a:off x="7377439" y="3465724"/>
            <a:ext cx="193543" cy="275990"/>
            <a:chOff x="8304647" y="3738687"/>
            <a:chExt cx="225076" cy="320956"/>
          </a:xfrm>
        </p:grpSpPr>
        <p:sp>
          <p:nvSpPr>
            <p:cNvPr id="1621" name="Google Shape;1621;p5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59"/>
          <p:cNvGrpSpPr/>
          <p:nvPr/>
        </p:nvGrpSpPr>
        <p:grpSpPr>
          <a:xfrm>
            <a:off x="7649932" y="3465724"/>
            <a:ext cx="178492" cy="275990"/>
            <a:chOff x="8615101" y="3738687"/>
            <a:chExt cx="207573" cy="320956"/>
          </a:xfrm>
        </p:grpSpPr>
        <p:sp>
          <p:nvSpPr>
            <p:cNvPr id="1625" name="Google Shape;1625;p5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8" name="Google Shape;1628;p59"/>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9" name="Google Shape;1629;p59"/>
          <p:cNvGrpSpPr/>
          <p:nvPr/>
        </p:nvGrpSpPr>
        <p:grpSpPr>
          <a:xfrm>
            <a:off x="7875463" y="3868385"/>
            <a:ext cx="187557" cy="187557"/>
            <a:chOff x="8565775" y="671075"/>
            <a:chExt cx="441000" cy="441000"/>
          </a:xfrm>
        </p:grpSpPr>
        <p:sp>
          <p:nvSpPr>
            <p:cNvPr id="1630" name="Google Shape;1630;p5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 name="Google Shape;1632;p59"/>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9"/>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4" name="Google Shape;1634;p59"/>
          <p:cNvGrpSpPr/>
          <p:nvPr/>
        </p:nvGrpSpPr>
        <p:grpSpPr>
          <a:xfrm>
            <a:off x="6029935" y="2940910"/>
            <a:ext cx="587865" cy="517731"/>
            <a:chOff x="6000718" y="3070557"/>
            <a:chExt cx="587865" cy="517731"/>
          </a:xfrm>
        </p:grpSpPr>
        <p:sp>
          <p:nvSpPr>
            <p:cNvPr id="1635" name="Google Shape;1635;p5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59"/>
          <p:cNvGrpSpPr/>
          <p:nvPr/>
        </p:nvGrpSpPr>
        <p:grpSpPr>
          <a:xfrm>
            <a:off x="6044740" y="3584570"/>
            <a:ext cx="557665" cy="516387"/>
            <a:chOff x="6015523" y="3714217"/>
            <a:chExt cx="557665" cy="516387"/>
          </a:xfrm>
        </p:grpSpPr>
        <p:grpSp>
          <p:nvGrpSpPr>
            <p:cNvPr id="1646" name="Google Shape;1646;p59"/>
            <p:cNvGrpSpPr/>
            <p:nvPr/>
          </p:nvGrpSpPr>
          <p:grpSpPr>
            <a:xfrm>
              <a:off x="6036094" y="3716980"/>
              <a:ext cx="529822" cy="510480"/>
              <a:chOff x="3148311" y="-545634"/>
              <a:chExt cx="1006118" cy="969572"/>
            </a:xfrm>
          </p:grpSpPr>
          <p:sp>
            <p:nvSpPr>
              <p:cNvPr id="1647" name="Google Shape;1647;p5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7" name="Google Shape;1657;p5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59"/>
          <p:cNvGrpSpPr/>
          <p:nvPr/>
        </p:nvGrpSpPr>
        <p:grpSpPr>
          <a:xfrm>
            <a:off x="6673522" y="2943981"/>
            <a:ext cx="576302" cy="511871"/>
            <a:chOff x="6644304" y="3073628"/>
            <a:chExt cx="576302" cy="511871"/>
          </a:xfrm>
        </p:grpSpPr>
        <p:grpSp>
          <p:nvGrpSpPr>
            <p:cNvPr id="1659" name="Google Shape;1659;p59"/>
            <p:cNvGrpSpPr/>
            <p:nvPr/>
          </p:nvGrpSpPr>
          <p:grpSpPr>
            <a:xfrm>
              <a:off x="6712169" y="3073651"/>
              <a:ext cx="481611" cy="506713"/>
              <a:chOff x="1833536" y="-546641"/>
              <a:chExt cx="914567" cy="962419"/>
            </a:xfrm>
          </p:grpSpPr>
          <p:grpSp>
            <p:nvGrpSpPr>
              <p:cNvPr id="1660" name="Google Shape;1660;p59"/>
              <p:cNvGrpSpPr/>
              <p:nvPr/>
            </p:nvGrpSpPr>
            <p:grpSpPr>
              <a:xfrm>
                <a:off x="1833536" y="-524249"/>
                <a:ext cx="914567" cy="940027"/>
                <a:chOff x="1833536" y="-524249"/>
                <a:chExt cx="914567" cy="940027"/>
              </a:xfrm>
            </p:grpSpPr>
            <p:sp>
              <p:nvSpPr>
                <p:cNvPr id="1661" name="Google Shape;1661;p5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6" name="Google Shape;1666;p5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0" name="Google Shape;1670;p5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59"/>
          <p:cNvGrpSpPr/>
          <p:nvPr/>
        </p:nvGrpSpPr>
        <p:grpSpPr>
          <a:xfrm>
            <a:off x="752796" y="2869970"/>
            <a:ext cx="2622876" cy="1333540"/>
            <a:chOff x="238125" y="1038125"/>
            <a:chExt cx="7146800" cy="3633625"/>
          </a:xfrm>
        </p:grpSpPr>
        <p:sp>
          <p:nvSpPr>
            <p:cNvPr id="1672" name="Google Shape;1672;p5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4" name="Google Shape;3244;p59"/>
          <p:cNvGrpSpPr/>
          <p:nvPr/>
        </p:nvGrpSpPr>
        <p:grpSpPr>
          <a:xfrm>
            <a:off x="5938558" y="1033351"/>
            <a:ext cx="2435960" cy="1297725"/>
            <a:chOff x="233350" y="949250"/>
            <a:chExt cx="7137300" cy="3802300"/>
          </a:xfrm>
        </p:grpSpPr>
        <p:sp>
          <p:nvSpPr>
            <p:cNvPr id="3245" name="Google Shape;3245;p5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6" name="Google Shape;3296;p59"/>
          <p:cNvGrpSpPr/>
          <p:nvPr/>
        </p:nvGrpSpPr>
        <p:grpSpPr>
          <a:xfrm>
            <a:off x="731715" y="995041"/>
            <a:ext cx="2665073" cy="1317140"/>
            <a:chOff x="793334" y="1192826"/>
            <a:chExt cx="2665073" cy="1317140"/>
          </a:xfrm>
        </p:grpSpPr>
        <p:sp>
          <p:nvSpPr>
            <p:cNvPr id="3297" name="Google Shape;3297;p59"/>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9"/>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9"/>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9"/>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9"/>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9"/>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9"/>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9"/>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9"/>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9"/>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9"/>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9"/>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9"/>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9"/>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9"/>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9"/>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9"/>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9"/>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9"/>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9"/>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9"/>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9"/>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9"/>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9"/>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9"/>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9"/>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9"/>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9"/>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9"/>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9"/>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9"/>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9"/>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9"/>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9"/>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9"/>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9"/>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9"/>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9"/>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9"/>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9"/>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9"/>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9"/>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9"/>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9"/>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9"/>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9"/>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9"/>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9"/>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9"/>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9"/>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9"/>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9"/>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9"/>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9"/>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9"/>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9"/>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9"/>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9"/>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9"/>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9"/>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9"/>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9"/>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9"/>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9"/>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9"/>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9"/>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9"/>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9"/>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9"/>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9"/>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9"/>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9"/>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9"/>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9"/>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9"/>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9"/>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9"/>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9"/>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9"/>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9"/>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9"/>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9"/>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9"/>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9"/>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9"/>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9"/>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9"/>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9"/>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9"/>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9"/>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9"/>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9"/>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9"/>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9"/>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9"/>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9"/>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9"/>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9"/>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9"/>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9"/>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9"/>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9"/>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9"/>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9"/>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9"/>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9"/>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9"/>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9"/>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9"/>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9"/>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9"/>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9"/>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9"/>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9"/>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9"/>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9"/>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9"/>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9"/>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9"/>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9"/>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9"/>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9"/>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9"/>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9"/>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9"/>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9"/>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9"/>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9"/>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9"/>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9"/>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9"/>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9"/>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9"/>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9"/>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9"/>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9"/>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9"/>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9"/>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9"/>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9"/>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9"/>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9"/>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9"/>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9"/>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9"/>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9"/>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9"/>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9"/>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9"/>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9"/>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9"/>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9"/>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9"/>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9"/>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9"/>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9"/>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9"/>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9"/>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9"/>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9"/>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9"/>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9"/>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9"/>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9"/>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9"/>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9"/>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9"/>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9"/>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9"/>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9"/>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9"/>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9"/>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9"/>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9"/>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9"/>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9"/>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9"/>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9"/>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9"/>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9"/>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9"/>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9"/>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9"/>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9"/>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9"/>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9"/>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9"/>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9"/>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9"/>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9"/>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9"/>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9"/>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9"/>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9"/>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9"/>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9"/>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9"/>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9"/>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9"/>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9"/>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9"/>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9"/>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9"/>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9"/>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9"/>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9"/>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9"/>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9"/>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9"/>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9"/>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9"/>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9"/>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9"/>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9"/>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9"/>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9"/>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9"/>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9"/>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9"/>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9"/>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9"/>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9"/>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9"/>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9"/>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9"/>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9"/>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9"/>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9"/>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9"/>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9"/>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9"/>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9"/>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9"/>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9"/>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9"/>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9"/>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9"/>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9"/>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9"/>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9"/>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9"/>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9"/>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9"/>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9"/>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9"/>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9"/>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9"/>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9"/>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9"/>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9"/>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9"/>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9"/>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9"/>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9"/>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9"/>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9"/>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9"/>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9"/>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9"/>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9"/>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9"/>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9"/>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9"/>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9"/>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9"/>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9"/>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9"/>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9"/>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9"/>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9"/>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9"/>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9"/>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9"/>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9"/>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9"/>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9"/>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9"/>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9"/>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9"/>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9"/>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9"/>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9"/>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9"/>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9"/>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9"/>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9"/>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9"/>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9"/>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9"/>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9"/>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9"/>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9"/>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9"/>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9"/>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9"/>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9"/>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9"/>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9"/>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9"/>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9"/>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9"/>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9"/>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9"/>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9"/>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9"/>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9"/>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9"/>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9"/>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9"/>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9"/>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9"/>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9"/>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9"/>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9"/>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9"/>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9"/>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9"/>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9"/>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9"/>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9"/>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9"/>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9"/>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9"/>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9"/>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9"/>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9"/>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9"/>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9"/>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9"/>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9"/>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9"/>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9"/>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9"/>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9"/>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9"/>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9"/>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9"/>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9"/>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9"/>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9"/>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9"/>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9"/>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9"/>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9"/>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9"/>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9"/>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9"/>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9"/>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9"/>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9"/>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9"/>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9"/>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9"/>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9"/>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9"/>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9"/>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9"/>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9"/>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9"/>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9"/>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9"/>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9"/>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9"/>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9"/>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9"/>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9"/>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9"/>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9"/>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9"/>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9"/>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9"/>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9"/>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9"/>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9"/>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9"/>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9"/>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9"/>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9"/>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9"/>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9"/>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9"/>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9"/>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9"/>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9"/>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9"/>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9"/>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9"/>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9"/>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9"/>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9"/>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9"/>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9"/>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9"/>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9"/>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9"/>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9"/>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9"/>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9"/>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9"/>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9"/>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9"/>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9"/>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9"/>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9"/>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9"/>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9"/>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9"/>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9"/>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9"/>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9"/>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9"/>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9"/>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9"/>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9"/>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9"/>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9"/>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9"/>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9"/>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9"/>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9"/>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9"/>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9"/>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9"/>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9"/>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9"/>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9"/>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9"/>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9"/>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9"/>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9"/>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9"/>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9"/>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9"/>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9"/>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9"/>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9"/>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9"/>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9"/>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9"/>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9"/>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9"/>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9"/>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9"/>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9"/>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9"/>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9"/>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9"/>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9"/>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9"/>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9"/>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9"/>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9"/>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9"/>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9"/>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9"/>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9"/>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9"/>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9"/>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9"/>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9"/>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9"/>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9"/>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9"/>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9"/>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9"/>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9"/>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9"/>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9"/>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9"/>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9"/>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9"/>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9"/>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9"/>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9"/>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9"/>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9"/>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9"/>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9"/>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9"/>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9"/>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9"/>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9"/>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9"/>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9"/>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9"/>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9"/>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9"/>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9"/>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9"/>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9"/>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9"/>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9"/>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9"/>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9"/>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9"/>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9"/>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9"/>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9"/>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9"/>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9"/>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9"/>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9"/>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9"/>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9"/>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9"/>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9"/>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9"/>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9"/>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9"/>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9"/>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9"/>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9"/>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9"/>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9"/>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9"/>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9"/>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9"/>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9"/>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9"/>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9"/>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9"/>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9"/>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9"/>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9"/>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9"/>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9"/>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9"/>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9"/>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9"/>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9"/>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9"/>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9"/>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9"/>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9"/>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9"/>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9"/>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9"/>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9"/>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9"/>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9"/>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9"/>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9"/>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9"/>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9"/>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9"/>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9"/>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9"/>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9"/>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9"/>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9"/>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9"/>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9"/>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9"/>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9"/>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9"/>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9"/>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9"/>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9"/>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9"/>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9"/>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9"/>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9"/>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9"/>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9"/>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9"/>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9"/>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9"/>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9"/>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9"/>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9"/>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9"/>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9"/>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9"/>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9"/>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9"/>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9"/>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9"/>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9"/>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9"/>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9"/>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9"/>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9"/>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9"/>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9"/>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9"/>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9"/>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9"/>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9"/>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9"/>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9"/>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9"/>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9"/>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9"/>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9"/>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9"/>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9"/>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9"/>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9"/>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9"/>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9"/>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9"/>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9"/>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9"/>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9"/>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9"/>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9"/>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9"/>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9"/>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9"/>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9"/>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9"/>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9"/>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9"/>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9"/>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9"/>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9"/>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9"/>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9"/>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9"/>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9"/>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9"/>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9"/>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9"/>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9"/>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9"/>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9"/>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9"/>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9"/>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9"/>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9"/>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9"/>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9"/>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9"/>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9"/>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9"/>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9"/>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9"/>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9"/>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9"/>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9"/>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9"/>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9"/>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9"/>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9"/>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9"/>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9"/>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9"/>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9"/>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9"/>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9"/>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9"/>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9"/>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9"/>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9"/>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9"/>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9"/>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9"/>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9"/>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9"/>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9"/>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9"/>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9"/>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9"/>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9"/>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9"/>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9"/>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9"/>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9"/>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9"/>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9"/>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9"/>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9"/>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9"/>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9"/>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9"/>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9"/>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9"/>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9"/>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9"/>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9"/>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9"/>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9"/>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9"/>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9"/>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9"/>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9"/>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9"/>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9"/>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9"/>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9"/>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9"/>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9"/>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9"/>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9"/>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9"/>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9"/>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9"/>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9"/>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9"/>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9"/>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9"/>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9"/>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9"/>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9"/>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9"/>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9"/>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9"/>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9"/>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9"/>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9"/>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9"/>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9"/>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9"/>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9"/>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9"/>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9"/>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9"/>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9"/>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9"/>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9"/>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9"/>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9"/>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9"/>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9"/>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9"/>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9"/>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9"/>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9"/>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9"/>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9"/>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9"/>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9"/>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9"/>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9"/>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9"/>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9"/>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9"/>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9"/>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9"/>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9"/>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9"/>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9"/>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9"/>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9"/>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9"/>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9"/>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9"/>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9"/>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9"/>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9"/>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9"/>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9"/>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9"/>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9"/>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9"/>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9"/>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9"/>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9"/>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9"/>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9"/>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9"/>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9"/>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9"/>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9"/>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9"/>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9"/>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9"/>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9"/>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9"/>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9"/>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9"/>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9"/>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9"/>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9"/>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9"/>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9"/>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9"/>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9"/>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9"/>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9"/>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9"/>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9"/>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9"/>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9"/>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9"/>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9"/>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9"/>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9"/>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9"/>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9"/>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9"/>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9"/>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9"/>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9"/>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9"/>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9"/>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9"/>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9"/>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9"/>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9"/>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9"/>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9"/>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9"/>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9"/>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9"/>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9"/>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9"/>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9"/>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9"/>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9"/>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9"/>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9"/>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9"/>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9"/>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9"/>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9"/>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9"/>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9"/>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9"/>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9"/>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9"/>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9"/>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9"/>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9"/>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9"/>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9"/>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9"/>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9"/>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9"/>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9"/>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9"/>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9"/>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9"/>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9"/>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9"/>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9"/>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9"/>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9"/>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9"/>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9"/>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9"/>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9"/>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9"/>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9"/>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9"/>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9"/>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9"/>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9"/>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9"/>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9"/>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9"/>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9"/>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9"/>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9"/>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9"/>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9"/>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9"/>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9"/>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9"/>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9"/>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9"/>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9"/>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9"/>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9"/>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9"/>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9"/>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9"/>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9"/>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9"/>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9"/>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9"/>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9"/>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9"/>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9"/>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9"/>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9"/>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9"/>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9"/>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9"/>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9"/>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9"/>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9"/>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9"/>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9"/>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9"/>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9"/>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9"/>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9"/>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9"/>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9"/>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9"/>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9"/>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9"/>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9"/>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9"/>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9"/>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9"/>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9"/>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9"/>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9"/>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9"/>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9"/>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9"/>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9"/>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9"/>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9"/>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9"/>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9"/>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9"/>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9"/>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9"/>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9"/>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9"/>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9"/>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9"/>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9"/>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9"/>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9"/>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9"/>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9"/>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9"/>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9"/>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9"/>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9"/>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9"/>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9"/>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9"/>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9"/>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9"/>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9"/>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9"/>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9"/>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9"/>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9"/>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9"/>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9"/>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9"/>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9"/>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9"/>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9"/>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9"/>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9"/>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9"/>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9"/>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9"/>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9"/>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9"/>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9"/>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9"/>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9"/>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9"/>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9"/>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9"/>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9"/>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9"/>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9"/>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9"/>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9"/>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9"/>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9"/>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9"/>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9"/>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9"/>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9"/>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9"/>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9"/>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9"/>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9"/>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9"/>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9"/>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9"/>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9"/>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9"/>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9"/>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9"/>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9"/>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9"/>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9"/>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9"/>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9"/>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9"/>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9"/>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9"/>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9"/>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9"/>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9"/>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9"/>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9"/>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9"/>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9"/>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9"/>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9"/>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9"/>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9"/>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9"/>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9"/>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9"/>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9"/>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9"/>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9"/>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9"/>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9"/>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9"/>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9"/>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9"/>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9"/>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9"/>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9"/>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9"/>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9"/>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9"/>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9"/>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9"/>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9"/>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9"/>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9"/>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9"/>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9"/>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9"/>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9"/>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9"/>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9"/>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9"/>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9"/>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9"/>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9"/>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9"/>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9"/>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9"/>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9"/>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9"/>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9"/>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9"/>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9"/>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9"/>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9"/>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9"/>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9"/>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9"/>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9"/>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9"/>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9"/>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9"/>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9"/>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9"/>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9"/>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9"/>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9"/>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9"/>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9"/>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9"/>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9"/>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9"/>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9"/>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9"/>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9"/>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9"/>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9"/>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9"/>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9"/>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9"/>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9"/>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9"/>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9"/>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9"/>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9"/>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9"/>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9"/>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9"/>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9"/>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9"/>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9"/>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9"/>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9"/>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9"/>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9"/>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9"/>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9"/>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9"/>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9"/>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9"/>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9"/>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9"/>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9"/>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9"/>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9"/>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9"/>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9"/>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9"/>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9"/>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9"/>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9"/>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9"/>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9"/>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9"/>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9"/>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9"/>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9"/>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9"/>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9"/>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9"/>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9"/>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9"/>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9"/>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9"/>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9"/>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9"/>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9"/>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9"/>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9"/>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9"/>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9"/>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9"/>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9"/>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9"/>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9"/>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9"/>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9"/>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9"/>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9"/>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9"/>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9"/>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9"/>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9"/>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9"/>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9"/>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9"/>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9"/>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9"/>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9"/>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9"/>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9"/>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9"/>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9"/>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9"/>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9"/>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9"/>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9"/>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9"/>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9"/>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9"/>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9"/>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9"/>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9"/>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9"/>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9"/>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9"/>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9"/>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9"/>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9"/>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9"/>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9"/>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9"/>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9"/>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9"/>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9"/>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9"/>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9"/>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9"/>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9"/>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9"/>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9"/>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9"/>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9"/>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9"/>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9"/>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9"/>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9"/>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9"/>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9"/>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9"/>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9"/>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9"/>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9"/>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9"/>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9"/>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9"/>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9"/>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9"/>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9"/>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9"/>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9"/>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9"/>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9"/>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9"/>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9"/>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9"/>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9"/>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9"/>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9"/>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9"/>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9"/>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9"/>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9"/>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9"/>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9"/>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9"/>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9"/>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9"/>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9"/>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9"/>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9"/>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9"/>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9"/>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9"/>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9"/>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9"/>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9"/>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9"/>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9"/>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9"/>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9"/>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9"/>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9"/>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9"/>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9"/>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9"/>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9"/>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9"/>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9"/>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9"/>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9"/>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9"/>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9"/>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9"/>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9"/>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9"/>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9"/>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9"/>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9"/>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9"/>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9"/>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9"/>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9"/>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9"/>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9"/>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9"/>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9"/>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9"/>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9"/>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9"/>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9"/>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9"/>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9"/>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9"/>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9"/>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9"/>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9"/>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9"/>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9"/>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9"/>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9"/>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9"/>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9"/>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9"/>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9"/>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9"/>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9"/>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9"/>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9"/>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9"/>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9"/>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9"/>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9"/>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9"/>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9"/>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9"/>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9"/>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9"/>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9"/>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9"/>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9"/>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9"/>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9"/>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9"/>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9"/>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9"/>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9"/>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9"/>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9"/>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9"/>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9"/>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9"/>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9"/>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9"/>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9"/>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9"/>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9"/>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9"/>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9"/>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9"/>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9"/>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9"/>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9"/>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9"/>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9"/>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9"/>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9"/>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9"/>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9"/>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9"/>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9"/>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9"/>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9"/>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9"/>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9"/>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9"/>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9"/>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9"/>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9"/>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9"/>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9"/>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9"/>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9"/>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9"/>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9"/>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9"/>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9"/>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9"/>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9"/>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9"/>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9"/>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9"/>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9"/>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9"/>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9"/>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9"/>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9"/>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9"/>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9"/>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9"/>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9"/>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9"/>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9"/>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9"/>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9"/>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9"/>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9"/>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9"/>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9"/>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9"/>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9"/>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9"/>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9"/>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9"/>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9"/>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9"/>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9"/>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9"/>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9"/>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9"/>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9"/>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9"/>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9"/>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9"/>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9"/>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9"/>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9"/>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9"/>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9"/>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9"/>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9"/>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9"/>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9"/>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9"/>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9"/>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9"/>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9"/>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9"/>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9"/>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9"/>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9"/>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9"/>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9"/>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9"/>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9"/>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9"/>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9"/>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9"/>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9"/>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9"/>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9"/>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9"/>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9"/>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9"/>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9"/>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9"/>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9"/>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9"/>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9"/>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9"/>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9"/>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9"/>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9"/>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9"/>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9"/>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9"/>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9"/>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9"/>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9"/>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9"/>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9"/>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9"/>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9"/>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9"/>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9"/>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9"/>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9"/>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9"/>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9"/>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9"/>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9"/>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9"/>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9"/>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9"/>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9"/>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9"/>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9"/>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9"/>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9"/>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9"/>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9"/>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9"/>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9"/>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9"/>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9"/>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9"/>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9"/>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9"/>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9"/>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9"/>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9"/>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9"/>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9"/>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9"/>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9"/>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9"/>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9"/>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9"/>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9"/>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9"/>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9"/>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9"/>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9"/>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9"/>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9"/>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9"/>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9"/>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9"/>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9"/>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9"/>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9"/>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9"/>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9"/>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9"/>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9"/>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9"/>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9"/>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9"/>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9"/>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9"/>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9"/>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9"/>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9"/>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9"/>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9"/>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9"/>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9"/>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9"/>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9"/>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9"/>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9"/>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9"/>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9"/>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9"/>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9"/>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9"/>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9"/>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9"/>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9"/>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9"/>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9"/>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9"/>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9"/>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9"/>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9"/>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9"/>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9"/>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9"/>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9"/>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9"/>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9"/>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9"/>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9"/>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9"/>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9"/>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9"/>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9"/>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9"/>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9"/>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9"/>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9"/>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9"/>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9"/>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9"/>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9"/>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9"/>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9"/>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9"/>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9"/>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9"/>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9"/>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9"/>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9"/>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9"/>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9"/>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9"/>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9"/>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9"/>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9"/>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9"/>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9"/>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9"/>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9"/>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9"/>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9"/>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9"/>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9"/>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9"/>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9"/>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9"/>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9"/>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9"/>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9"/>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9"/>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9"/>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9"/>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9"/>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9"/>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9"/>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9"/>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9"/>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9"/>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9"/>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9"/>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9"/>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9"/>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9"/>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9"/>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9"/>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9"/>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9"/>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9"/>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9"/>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9"/>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9"/>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9"/>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9"/>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9"/>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9"/>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9"/>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9"/>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9"/>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9"/>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9"/>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9"/>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9"/>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9"/>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9"/>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9"/>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9"/>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9"/>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9"/>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9"/>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9"/>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9"/>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9"/>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9"/>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9"/>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9"/>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9"/>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9"/>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9"/>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9"/>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9"/>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9"/>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9"/>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9"/>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9"/>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9"/>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9"/>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9"/>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9"/>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9"/>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9"/>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9"/>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9"/>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9"/>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9"/>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9"/>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9"/>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9"/>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9"/>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9"/>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9"/>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9"/>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9"/>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9"/>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9"/>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9"/>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9"/>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9"/>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9"/>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9"/>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9"/>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9"/>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9"/>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9"/>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9"/>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9"/>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9"/>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9"/>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9"/>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9"/>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9"/>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9"/>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9"/>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9"/>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9"/>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9"/>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9"/>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9"/>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9"/>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9"/>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9"/>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9"/>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9"/>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9"/>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9"/>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9"/>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9"/>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9"/>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9"/>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9"/>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9"/>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9"/>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9"/>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9"/>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9"/>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9"/>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9"/>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9"/>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9"/>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9"/>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9"/>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9"/>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9"/>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9"/>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9"/>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9"/>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9"/>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9"/>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9"/>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9"/>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9"/>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9"/>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9"/>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9"/>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9"/>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9"/>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9"/>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9"/>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9"/>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9"/>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9"/>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9"/>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9"/>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9"/>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9"/>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9"/>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9"/>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9"/>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9"/>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9"/>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9"/>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9"/>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9"/>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9"/>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9"/>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9"/>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9"/>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9"/>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9"/>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9"/>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9"/>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9"/>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9"/>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9"/>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9"/>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9"/>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9"/>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9"/>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9"/>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9"/>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9"/>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9"/>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9"/>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9"/>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9"/>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9"/>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9"/>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9"/>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9"/>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9"/>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9"/>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9"/>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9"/>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9"/>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9"/>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9"/>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9"/>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9"/>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9"/>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9"/>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9"/>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9"/>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9"/>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9"/>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9"/>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9"/>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9"/>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9"/>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9"/>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9"/>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9"/>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9"/>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9"/>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9"/>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9"/>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9"/>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9"/>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9"/>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9"/>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9"/>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9"/>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9"/>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9"/>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9"/>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9"/>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9"/>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9"/>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9"/>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9"/>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9"/>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9"/>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9"/>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9"/>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9"/>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9"/>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9"/>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9"/>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9"/>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9"/>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9"/>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9"/>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9"/>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9"/>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9"/>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9"/>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9"/>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9"/>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9"/>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9"/>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9"/>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9"/>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9"/>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9"/>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9"/>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9"/>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9"/>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9"/>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9"/>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9"/>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9"/>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9"/>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9"/>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9"/>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9"/>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9"/>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9"/>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9"/>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9"/>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9"/>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9"/>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9"/>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9"/>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9"/>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9"/>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9"/>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9"/>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9"/>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9"/>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9"/>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9"/>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9"/>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9"/>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9"/>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9"/>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9"/>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9"/>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9"/>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9"/>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9"/>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9"/>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9"/>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9"/>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9"/>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9"/>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9"/>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9"/>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9"/>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9"/>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9"/>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9"/>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9"/>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9"/>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9"/>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9"/>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9"/>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9"/>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9"/>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9"/>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9"/>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9"/>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9"/>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9"/>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9"/>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9"/>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9"/>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9"/>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9"/>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9"/>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9"/>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9"/>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9"/>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9"/>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9"/>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9"/>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9"/>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9"/>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9"/>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9"/>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9"/>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9"/>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9"/>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9"/>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9"/>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9"/>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9"/>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9"/>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9"/>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9"/>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9"/>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9"/>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9"/>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9"/>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9"/>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9"/>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9"/>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9"/>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9"/>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9"/>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9"/>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9"/>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9"/>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9"/>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9"/>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9"/>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9"/>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9"/>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9"/>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9"/>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9"/>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9"/>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9"/>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9"/>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9"/>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9"/>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9"/>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9"/>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9"/>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9"/>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9"/>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9"/>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9"/>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9"/>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9"/>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9"/>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9"/>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9"/>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9"/>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9"/>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9"/>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9"/>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9"/>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9"/>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9"/>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9"/>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9"/>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9"/>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9"/>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9"/>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9"/>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9"/>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9"/>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9"/>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9"/>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9"/>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9"/>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9"/>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9"/>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9"/>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9"/>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9"/>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9"/>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9"/>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9"/>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9"/>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9"/>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9"/>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9"/>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9"/>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9"/>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9"/>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9"/>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9"/>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9"/>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9"/>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9"/>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9"/>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9"/>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9"/>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9"/>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9"/>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9"/>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9"/>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9"/>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9"/>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9"/>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9"/>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9"/>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9"/>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9"/>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9"/>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9"/>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9"/>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9"/>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9"/>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9"/>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9"/>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9"/>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9"/>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9"/>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9"/>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9"/>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9"/>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9"/>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9"/>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9"/>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9"/>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9"/>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9"/>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9"/>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9"/>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9"/>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9"/>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9"/>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9"/>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9"/>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9"/>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9"/>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9"/>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9"/>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9"/>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9"/>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9"/>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9"/>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9"/>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9"/>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9"/>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9"/>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9"/>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9"/>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9"/>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9"/>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9"/>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9"/>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9"/>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9"/>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9"/>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9"/>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9"/>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9"/>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9"/>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9"/>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9"/>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9"/>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9"/>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9"/>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9"/>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9"/>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9"/>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9"/>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9"/>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9"/>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9"/>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9"/>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9"/>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9"/>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9"/>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9"/>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9"/>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9"/>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9"/>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9"/>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9"/>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9"/>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9"/>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9"/>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9"/>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9"/>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9"/>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9"/>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9"/>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9"/>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9"/>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9"/>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9"/>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9"/>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9"/>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9"/>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9"/>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9"/>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9"/>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9"/>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9"/>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9"/>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9"/>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9"/>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9"/>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9"/>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9"/>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9"/>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9"/>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9"/>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9"/>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9"/>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9"/>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9"/>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9"/>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9"/>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9"/>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9"/>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9"/>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9"/>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9"/>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9"/>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9"/>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9"/>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9"/>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9"/>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9"/>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9"/>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9"/>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9"/>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9"/>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9"/>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9"/>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9"/>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9"/>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9"/>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9"/>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9"/>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9"/>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9"/>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9"/>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9"/>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9"/>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9"/>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9"/>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9"/>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9"/>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9"/>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9"/>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9"/>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9"/>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9"/>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9"/>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9"/>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9"/>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9"/>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9"/>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9"/>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9"/>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9"/>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9"/>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9"/>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9"/>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9"/>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9"/>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9"/>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9"/>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9"/>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9"/>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9"/>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9"/>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9"/>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9"/>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9"/>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9"/>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9"/>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9"/>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9"/>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9"/>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9"/>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9"/>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9"/>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9"/>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9"/>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9"/>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9"/>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9"/>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9"/>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9"/>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9"/>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9"/>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9"/>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9"/>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9"/>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9"/>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9"/>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9"/>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9"/>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9"/>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9"/>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9"/>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9"/>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9"/>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9"/>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9"/>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9"/>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9"/>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9"/>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9"/>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9"/>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9"/>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9"/>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9"/>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9"/>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9"/>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9"/>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9"/>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9"/>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9"/>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9"/>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9"/>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9"/>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9"/>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9"/>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9"/>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9"/>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9"/>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9"/>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9"/>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9"/>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9"/>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9"/>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9"/>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9"/>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9"/>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9"/>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9"/>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9"/>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9"/>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9"/>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9"/>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9"/>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9"/>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9"/>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9"/>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9"/>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9"/>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9"/>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9"/>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9"/>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9"/>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9"/>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9"/>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9"/>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9"/>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9"/>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9"/>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9"/>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9"/>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9"/>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9"/>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9"/>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9"/>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9"/>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9"/>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9"/>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9"/>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9"/>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9"/>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9"/>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9"/>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9"/>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9"/>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9"/>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9"/>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9"/>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9"/>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9"/>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9"/>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9"/>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9"/>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9"/>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9"/>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9"/>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9"/>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9"/>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9"/>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9"/>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9"/>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9"/>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9"/>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9"/>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9"/>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9"/>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9"/>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9"/>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9"/>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9"/>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9"/>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9"/>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9"/>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9"/>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9"/>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9"/>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9"/>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9"/>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9"/>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9"/>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9"/>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9"/>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9"/>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9"/>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9"/>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9"/>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9"/>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9"/>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9"/>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9"/>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9"/>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9"/>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9"/>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9"/>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9"/>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9"/>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9"/>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9"/>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9"/>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9"/>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9"/>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9"/>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9"/>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9"/>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9"/>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9"/>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9"/>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9"/>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9"/>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9"/>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9"/>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9"/>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9"/>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9"/>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9"/>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9"/>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9"/>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9"/>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9"/>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9"/>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9"/>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9"/>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9"/>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9"/>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9"/>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9"/>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9"/>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9"/>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9"/>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9"/>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9"/>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9"/>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9"/>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9"/>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9"/>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9"/>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9"/>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9"/>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9"/>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59"/>
          <p:cNvGrpSpPr/>
          <p:nvPr/>
        </p:nvGrpSpPr>
        <p:grpSpPr>
          <a:xfrm>
            <a:off x="3450485" y="919691"/>
            <a:ext cx="2310381" cy="1488888"/>
            <a:chOff x="229225" y="549050"/>
            <a:chExt cx="7161750" cy="4615275"/>
          </a:xfrm>
        </p:grpSpPr>
        <p:sp>
          <p:nvSpPr>
            <p:cNvPr id="7265" name="Google Shape;7265;p5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9"/>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59"/>
          <p:cNvGrpSpPr/>
          <p:nvPr/>
        </p:nvGrpSpPr>
        <p:grpSpPr>
          <a:xfrm>
            <a:off x="3548403" y="2849588"/>
            <a:ext cx="2310282" cy="1374222"/>
            <a:chOff x="238125" y="732525"/>
            <a:chExt cx="7130500" cy="4241425"/>
          </a:xfrm>
        </p:grpSpPr>
        <p:sp>
          <p:nvSpPr>
            <p:cNvPr id="7383" name="Google Shape;7383;p5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437" name="Google Shape;437;p33"/>
          <p:cNvSpPr txBox="1"/>
          <p:nvPr>
            <p:ph idx="2" type="title"/>
          </p:nvPr>
        </p:nvSpPr>
        <p:spPr>
          <a:xfrm>
            <a:off x="720000" y="1438458"/>
            <a:ext cx="7626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38" name="Google Shape;438;p33"/>
          <p:cNvSpPr txBox="1"/>
          <p:nvPr>
            <p:ph idx="3" type="title"/>
          </p:nvPr>
        </p:nvSpPr>
        <p:spPr>
          <a:xfrm>
            <a:off x="720000" y="3077591"/>
            <a:ext cx="7626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439" name="Google Shape;439;p33"/>
          <p:cNvSpPr txBox="1"/>
          <p:nvPr>
            <p:ph idx="4" type="title"/>
          </p:nvPr>
        </p:nvSpPr>
        <p:spPr>
          <a:xfrm>
            <a:off x="3217344" y="1438458"/>
            <a:ext cx="7626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40" name="Google Shape;440;p33"/>
          <p:cNvSpPr txBox="1"/>
          <p:nvPr>
            <p:ph idx="5" type="title"/>
          </p:nvPr>
        </p:nvSpPr>
        <p:spPr>
          <a:xfrm>
            <a:off x="3217344" y="3077591"/>
            <a:ext cx="7626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441" name="Google Shape;441;p33"/>
          <p:cNvSpPr txBox="1"/>
          <p:nvPr>
            <p:ph idx="6" type="title"/>
          </p:nvPr>
        </p:nvSpPr>
        <p:spPr>
          <a:xfrm>
            <a:off x="5714688" y="1438450"/>
            <a:ext cx="8760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42" name="Google Shape;442;p33"/>
          <p:cNvSpPr txBox="1"/>
          <p:nvPr>
            <p:ph idx="7" type="title"/>
          </p:nvPr>
        </p:nvSpPr>
        <p:spPr>
          <a:xfrm>
            <a:off x="5714688" y="3077596"/>
            <a:ext cx="8760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443" name="Google Shape;443;p33"/>
          <p:cNvSpPr txBox="1"/>
          <p:nvPr>
            <p:ph idx="1" type="subTitle"/>
          </p:nvPr>
        </p:nvSpPr>
        <p:spPr>
          <a:xfrm>
            <a:off x="720000" y="1989550"/>
            <a:ext cx="2393400" cy="62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444" name="Google Shape;444;p33"/>
          <p:cNvSpPr txBox="1"/>
          <p:nvPr>
            <p:ph idx="8" type="subTitle"/>
          </p:nvPr>
        </p:nvSpPr>
        <p:spPr>
          <a:xfrm>
            <a:off x="3217348" y="1989550"/>
            <a:ext cx="2393400" cy="62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Resume</a:t>
            </a:r>
            <a:endParaRPr/>
          </a:p>
        </p:txBody>
      </p:sp>
      <p:sp>
        <p:nvSpPr>
          <p:cNvPr id="445" name="Google Shape;445;p33"/>
          <p:cNvSpPr txBox="1"/>
          <p:nvPr>
            <p:ph idx="9" type="subTitle"/>
          </p:nvPr>
        </p:nvSpPr>
        <p:spPr>
          <a:xfrm>
            <a:off x="5714696" y="1989550"/>
            <a:ext cx="2393400" cy="62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Cover letter</a:t>
            </a:r>
            <a:endParaRPr/>
          </a:p>
        </p:txBody>
      </p:sp>
      <p:sp>
        <p:nvSpPr>
          <p:cNvPr id="446" name="Google Shape;446;p33"/>
          <p:cNvSpPr txBox="1"/>
          <p:nvPr>
            <p:ph idx="13" type="subTitle"/>
          </p:nvPr>
        </p:nvSpPr>
        <p:spPr>
          <a:xfrm>
            <a:off x="720000" y="3628750"/>
            <a:ext cx="2393400" cy="62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work</a:t>
            </a:r>
            <a:endParaRPr/>
          </a:p>
        </p:txBody>
      </p:sp>
      <p:sp>
        <p:nvSpPr>
          <p:cNvPr id="447" name="Google Shape;447;p33"/>
          <p:cNvSpPr txBox="1"/>
          <p:nvPr>
            <p:ph idx="14" type="subTitle"/>
          </p:nvPr>
        </p:nvSpPr>
        <p:spPr>
          <a:xfrm>
            <a:off x="3217348" y="3628750"/>
            <a:ext cx="2393400" cy="62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Previous projects</a:t>
            </a:r>
            <a:endParaRPr/>
          </a:p>
        </p:txBody>
      </p:sp>
      <p:sp>
        <p:nvSpPr>
          <p:cNvPr id="448" name="Google Shape;448;p33"/>
          <p:cNvSpPr txBox="1"/>
          <p:nvPr>
            <p:ph idx="15" type="subTitle"/>
          </p:nvPr>
        </p:nvSpPr>
        <p:spPr>
          <a:xfrm>
            <a:off x="5714696" y="3628750"/>
            <a:ext cx="2393400" cy="62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a:t>
            </a:r>
            <a:endParaRPr/>
          </a:p>
        </p:txBody>
      </p:sp>
      <p:cxnSp>
        <p:nvCxnSpPr>
          <p:cNvPr id="449" name="Google Shape;449;p33"/>
          <p:cNvCxnSpPr/>
          <p:nvPr/>
        </p:nvCxnSpPr>
        <p:spPr>
          <a:xfrm>
            <a:off x="805100" y="2759975"/>
            <a:ext cx="7531500" cy="0"/>
          </a:xfrm>
          <a:prstGeom prst="straightConnector1">
            <a:avLst/>
          </a:prstGeom>
          <a:noFill/>
          <a:ln cap="flat" cmpd="sng" w="9525">
            <a:solidFill>
              <a:schemeClr val="dk2"/>
            </a:solidFill>
            <a:prstDash val="dash"/>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0" name="Shape 7500"/>
        <p:cNvGrpSpPr/>
        <p:nvPr/>
      </p:nvGrpSpPr>
      <p:grpSpPr>
        <a:xfrm>
          <a:off x="0" y="0"/>
          <a:ext cx="0" cy="0"/>
          <a:chOff x="0" y="0"/>
          <a:chExt cx="0" cy="0"/>
        </a:xfrm>
      </p:grpSpPr>
      <p:grpSp>
        <p:nvGrpSpPr>
          <p:cNvPr id="7501" name="Google Shape;7501;p60"/>
          <p:cNvGrpSpPr/>
          <p:nvPr/>
        </p:nvGrpSpPr>
        <p:grpSpPr>
          <a:xfrm>
            <a:off x="2100560" y="3398663"/>
            <a:ext cx="1102891" cy="760337"/>
            <a:chOff x="4967783" y="2151471"/>
            <a:chExt cx="3920692" cy="2702940"/>
          </a:xfrm>
        </p:grpSpPr>
        <p:grpSp>
          <p:nvGrpSpPr>
            <p:cNvPr id="7502" name="Google Shape;7502;p60"/>
            <p:cNvGrpSpPr/>
            <p:nvPr/>
          </p:nvGrpSpPr>
          <p:grpSpPr>
            <a:xfrm>
              <a:off x="5045709" y="2252109"/>
              <a:ext cx="3761071" cy="2501708"/>
              <a:chOff x="2691784" y="1805334"/>
              <a:chExt cx="3761071" cy="2501708"/>
            </a:xfrm>
          </p:grpSpPr>
          <p:sp>
            <p:nvSpPr>
              <p:cNvPr id="7503" name="Google Shape;7503;p6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60"/>
            <p:cNvGrpSpPr/>
            <p:nvPr/>
          </p:nvGrpSpPr>
          <p:grpSpPr>
            <a:xfrm>
              <a:off x="4967783" y="2151471"/>
              <a:ext cx="3920692" cy="2702940"/>
              <a:chOff x="2613858" y="1704696"/>
              <a:chExt cx="3920692" cy="2702940"/>
            </a:xfrm>
          </p:grpSpPr>
          <p:sp>
            <p:nvSpPr>
              <p:cNvPr id="7511" name="Google Shape;7511;p6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16" name="Google Shape;7516;p60"/>
          <p:cNvGrpSpPr/>
          <p:nvPr/>
        </p:nvGrpSpPr>
        <p:grpSpPr>
          <a:xfrm>
            <a:off x="3504468" y="1286940"/>
            <a:ext cx="1561911" cy="708580"/>
            <a:chOff x="3530532" y="1496185"/>
            <a:chExt cx="1561911" cy="708580"/>
          </a:xfrm>
        </p:grpSpPr>
        <p:grpSp>
          <p:nvGrpSpPr>
            <p:cNvPr id="7517" name="Google Shape;7517;p60"/>
            <p:cNvGrpSpPr/>
            <p:nvPr/>
          </p:nvGrpSpPr>
          <p:grpSpPr>
            <a:xfrm>
              <a:off x="3720318" y="1857562"/>
              <a:ext cx="1372125" cy="54"/>
              <a:chOff x="3720318" y="1857562"/>
              <a:chExt cx="1372125" cy="54"/>
            </a:xfrm>
          </p:grpSpPr>
          <p:cxnSp>
            <p:nvCxnSpPr>
              <p:cNvPr id="7518" name="Google Shape;7518;p60"/>
              <p:cNvCxnSpPr>
                <a:endCxn id="751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20" name="Google Shape;7520;p6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21" name="Google Shape;7521;p6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22" name="Google Shape;7522;p60"/>
              <p:cNvCxnSpPr>
                <a:stCxn id="751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523" name="Google Shape;7523;p60"/>
            <p:cNvGrpSpPr/>
            <p:nvPr/>
          </p:nvGrpSpPr>
          <p:grpSpPr>
            <a:xfrm>
              <a:off x="3567462" y="1496185"/>
              <a:ext cx="286500" cy="272914"/>
              <a:chOff x="3567462" y="1496185"/>
              <a:chExt cx="286500" cy="272914"/>
            </a:xfrm>
          </p:grpSpPr>
          <p:cxnSp>
            <p:nvCxnSpPr>
              <p:cNvPr id="7524" name="Google Shape;7524;p6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25" name="Google Shape;7525;p60"/>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6" name="Google Shape;7526;p6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8" name="Google Shape;7528;p60"/>
            <p:cNvGrpSpPr/>
            <p:nvPr/>
          </p:nvGrpSpPr>
          <p:grpSpPr>
            <a:xfrm>
              <a:off x="3929014" y="1960574"/>
              <a:ext cx="286500" cy="242342"/>
              <a:chOff x="3929014" y="1960574"/>
              <a:chExt cx="286500" cy="242342"/>
            </a:xfrm>
          </p:grpSpPr>
          <p:cxnSp>
            <p:nvCxnSpPr>
              <p:cNvPr id="7529" name="Google Shape;7529;p6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530" name="Google Shape;7530;p60"/>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60"/>
            <p:cNvGrpSpPr/>
            <p:nvPr/>
          </p:nvGrpSpPr>
          <p:grpSpPr>
            <a:xfrm>
              <a:off x="4290828" y="1496185"/>
              <a:ext cx="286500" cy="272914"/>
              <a:chOff x="4290828" y="1496185"/>
              <a:chExt cx="286500" cy="272914"/>
            </a:xfrm>
          </p:grpSpPr>
          <p:cxnSp>
            <p:nvCxnSpPr>
              <p:cNvPr id="7532" name="Google Shape;7532;p6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33" name="Google Shape;7533;p60"/>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4" name="Google Shape;7534;p6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5" name="Google Shape;7535;p60"/>
            <p:cNvGrpSpPr/>
            <p:nvPr/>
          </p:nvGrpSpPr>
          <p:grpSpPr>
            <a:xfrm>
              <a:off x="4657726" y="1959674"/>
              <a:ext cx="286500" cy="245092"/>
              <a:chOff x="4657726" y="1959674"/>
              <a:chExt cx="286500" cy="245092"/>
            </a:xfrm>
          </p:grpSpPr>
          <p:cxnSp>
            <p:nvCxnSpPr>
              <p:cNvPr id="7536" name="Google Shape;7536;p6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537" name="Google Shape;7537;p6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8" name="Google Shape;7538;p60"/>
          <p:cNvGrpSpPr/>
          <p:nvPr/>
        </p:nvGrpSpPr>
        <p:grpSpPr>
          <a:xfrm>
            <a:off x="3486488" y="2149036"/>
            <a:ext cx="1597032" cy="378649"/>
            <a:chOff x="3512551" y="2358282"/>
            <a:chExt cx="1597032" cy="378649"/>
          </a:xfrm>
        </p:grpSpPr>
        <p:grpSp>
          <p:nvGrpSpPr>
            <p:cNvPr id="7539" name="Google Shape;7539;p60"/>
            <p:cNvGrpSpPr/>
            <p:nvPr/>
          </p:nvGrpSpPr>
          <p:grpSpPr>
            <a:xfrm>
              <a:off x="3738198" y="2553002"/>
              <a:ext cx="1145834" cy="117"/>
              <a:chOff x="3738198" y="2553002"/>
              <a:chExt cx="1145834" cy="117"/>
            </a:xfrm>
          </p:grpSpPr>
          <p:cxnSp>
            <p:nvCxnSpPr>
              <p:cNvPr id="7540" name="Google Shape;7540;p6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41" name="Google Shape;7541;p6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42" name="Google Shape;7542;p60"/>
              <p:cNvCxnSpPr>
                <a:stCxn id="7543" idx="6"/>
                <a:endCxn id="754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545" name="Google Shape;7545;p60"/>
            <p:cNvGrpSpPr/>
            <p:nvPr/>
          </p:nvGrpSpPr>
          <p:grpSpPr>
            <a:xfrm>
              <a:off x="3969644" y="2440153"/>
              <a:ext cx="225900" cy="296779"/>
              <a:chOff x="3969644" y="2440153"/>
              <a:chExt cx="225900" cy="296779"/>
            </a:xfrm>
          </p:grpSpPr>
          <p:cxnSp>
            <p:nvCxnSpPr>
              <p:cNvPr id="7546" name="Google Shape;7546;p60"/>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544" name="Google Shape;7544;p60"/>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0"/>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60"/>
            <p:cNvGrpSpPr/>
            <p:nvPr/>
          </p:nvGrpSpPr>
          <p:grpSpPr>
            <a:xfrm>
              <a:off x="4426818" y="2358282"/>
              <a:ext cx="225600" cy="307471"/>
              <a:chOff x="4426818" y="2358282"/>
              <a:chExt cx="225600" cy="307471"/>
            </a:xfrm>
          </p:grpSpPr>
          <p:cxnSp>
            <p:nvCxnSpPr>
              <p:cNvPr id="7549" name="Google Shape;7549;p60"/>
              <p:cNvCxnSpPr>
                <a:stCxn id="755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551" name="Google Shape;7551;p60"/>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0"/>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60"/>
            <p:cNvGrpSpPr/>
            <p:nvPr/>
          </p:nvGrpSpPr>
          <p:grpSpPr>
            <a:xfrm>
              <a:off x="4883984" y="2440153"/>
              <a:ext cx="225600" cy="296479"/>
              <a:chOff x="4883984" y="2440153"/>
              <a:chExt cx="225600" cy="296479"/>
            </a:xfrm>
          </p:grpSpPr>
          <p:cxnSp>
            <p:nvCxnSpPr>
              <p:cNvPr id="7553" name="Google Shape;7553;p60"/>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554" name="Google Shape;7554;p60"/>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0"/>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60"/>
            <p:cNvGrpSpPr/>
            <p:nvPr/>
          </p:nvGrpSpPr>
          <p:grpSpPr>
            <a:xfrm>
              <a:off x="3512551" y="2358356"/>
              <a:ext cx="225647" cy="307629"/>
              <a:chOff x="2182679" y="2005014"/>
              <a:chExt cx="792300" cy="1080158"/>
            </a:xfrm>
          </p:grpSpPr>
          <p:cxnSp>
            <p:nvCxnSpPr>
              <p:cNvPr id="7557" name="Google Shape;7557;p60"/>
              <p:cNvCxnSpPr>
                <a:stCxn id="755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543" name="Google Shape;7543;p6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9" name="Google Shape;7559;p60"/>
          <p:cNvGrpSpPr/>
          <p:nvPr/>
        </p:nvGrpSpPr>
        <p:grpSpPr>
          <a:xfrm>
            <a:off x="6846570" y="972834"/>
            <a:ext cx="1559809" cy="722610"/>
            <a:chOff x="634175" y="2986275"/>
            <a:chExt cx="3147949" cy="1458344"/>
          </a:xfrm>
        </p:grpSpPr>
        <p:cxnSp>
          <p:nvCxnSpPr>
            <p:cNvPr id="7560" name="Google Shape;7560;p60"/>
            <p:cNvCxnSpPr>
              <a:stCxn id="7561" idx="4"/>
              <a:endCxn id="756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563" name="Google Shape;7563;p60"/>
            <p:cNvCxnSpPr>
              <a:stCxn id="7562" idx="0"/>
              <a:endCxn id="756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65" name="Google Shape;7565;p60"/>
            <p:cNvCxnSpPr>
              <a:stCxn id="7564" idx="4"/>
              <a:endCxn id="756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67" name="Google Shape;7567;p60"/>
            <p:cNvCxnSpPr>
              <a:stCxn id="7566" idx="0"/>
              <a:endCxn id="756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568" name="Google Shape;7568;p6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64" name="Google Shape;7564;p6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61" name="Google Shape;7561;p6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66" name="Google Shape;7566;p6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62" name="Google Shape;7562;p6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569" name="Google Shape;7569;p60"/>
          <p:cNvGrpSpPr/>
          <p:nvPr/>
        </p:nvGrpSpPr>
        <p:grpSpPr>
          <a:xfrm>
            <a:off x="3500360" y="2682741"/>
            <a:ext cx="1570719" cy="294123"/>
            <a:chOff x="998425" y="1182125"/>
            <a:chExt cx="1065400" cy="199500"/>
          </a:xfrm>
        </p:grpSpPr>
        <p:sp>
          <p:nvSpPr>
            <p:cNvPr id="7570" name="Google Shape;7570;p6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60"/>
          <p:cNvGrpSpPr/>
          <p:nvPr/>
        </p:nvGrpSpPr>
        <p:grpSpPr>
          <a:xfrm>
            <a:off x="6843616" y="1800228"/>
            <a:ext cx="1565716" cy="366729"/>
            <a:chOff x="1247650" y="2075423"/>
            <a:chExt cx="6648477" cy="1557238"/>
          </a:xfrm>
        </p:grpSpPr>
        <p:sp>
          <p:nvSpPr>
            <p:cNvPr id="7576" name="Google Shape;7576;p6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60"/>
          <p:cNvGrpSpPr/>
          <p:nvPr/>
        </p:nvGrpSpPr>
        <p:grpSpPr>
          <a:xfrm>
            <a:off x="6827928" y="2949043"/>
            <a:ext cx="1597061" cy="663440"/>
            <a:chOff x="6796238" y="3158297"/>
            <a:chExt cx="1630319" cy="677257"/>
          </a:xfrm>
        </p:grpSpPr>
        <p:cxnSp>
          <p:nvCxnSpPr>
            <p:cNvPr id="7583" name="Google Shape;7583;p60"/>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84" name="Google Shape;7584;p60"/>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85" name="Google Shape;7585;p60"/>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586" name="Google Shape;7586;p60"/>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587" name="Google Shape;7587;p60"/>
            <p:cNvGrpSpPr/>
            <p:nvPr/>
          </p:nvGrpSpPr>
          <p:grpSpPr>
            <a:xfrm>
              <a:off x="6796238" y="3311904"/>
              <a:ext cx="1630319" cy="377697"/>
              <a:chOff x="6796238" y="3311904"/>
              <a:chExt cx="1630319" cy="377697"/>
            </a:xfrm>
          </p:grpSpPr>
          <p:sp>
            <p:nvSpPr>
              <p:cNvPr id="7588" name="Google Shape;7588;p60"/>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0"/>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0"/>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1" name="Google Shape;7591;p60"/>
          <p:cNvGrpSpPr/>
          <p:nvPr/>
        </p:nvGrpSpPr>
        <p:grpSpPr>
          <a:xfrm>
            <a:off x="5349066" y="970435"/>
            <a:ext cx="1368606" cy="1593805"/>
            <a:chOff x="1839112" y="2209163"/>
            <a:chExt cx="1918159" cy="2233784"/>
          </a:xfrm>
        </p:grpSpPr>
        <p:sp>
          <p:nvSpPr>
            <p:cNvPr id="7592" name="Google Shape;7592;p6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95" name="Google Shape;7595;p60"/>
            <p:cNvCxnSpPr>
              <a:stCxn id="7592" idx="6"/>
              <a:endCxn id="759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96" name="Google Shape;7596;p60"/>
            <p:cNvCxnSpPr>
              <a:stCxn id="7593" idx="4"/>
              <a:endCxn id="759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598" name="Google Shape;7598;p60"/>
            <p:cNvCxnSpPr>
              <a:stCxn id="7597" idx="6"/>
              <a:endCxn id="759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99" name="Google Shape;7599;p60"/>
            <p:cNvCxnSpPr>
              <a:stCxn id="7594" idx="4"/>
              <a:endCxn id="760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597" name="Google Shape;7597;p6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2" name="Google Shape;7602;p60"/>
            <p:cNvCxnSpPr>
              <a:endCxn id="760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603" name="Google Shape;7603;p60"/>
          <p:cNvGrpSpPr/>
          <p:nvPr/>
        </p:nvGrpSpPr>
        <p:grpSpPr>
          <a:xfrm>
            <a:off x="3481439" y="976671"/>
            <a:ext cx="1637968" cy="154942"/>
            <a:chOff x="238125" y="2506075"/>
            <a:chExt cx="7115411" cy="673075"/>
          </a:xfrm>
        </p:grpSpPr>
        <p:sp>
          <p:nvSpPr>
            <p:cNvPr id="7604" name="Google Shape;7604;p6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60"/>
          <p:cNvGrpSpPr/>
          <p:nvPr/>
        </p:nvGrpSpPr>
        <p:grpSpPr>
          <a:xfrm>
            <a:off x="720124" y="1298269"/>
            <a:ext cx="2476762" cy="91743"/>
            <a:chOff x="1464850" y="436376"/>
            <a:chExt cx="6001362" cy="222300"/>
          </a:xfrm>
        </p:grpSpPr>
        <p:sp>
          <p:nvSpPr>
            <p:cNvPr id="7610" name="Google Shape;7610;p6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5" name="Google Shape;7615;p6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16" name="Google Shape;7616;p6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17" name="Google Shape;7617;p6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18" name="Google Shape;7618;p6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619" name="Google Shape;7619;p60"/>
          <p:cNvGrpSpPr/>
          <p:nvPr/>
        </p:nvGrpSpPr>
        <p:grpSpPr>
          <a:xfrm>
            <a:off x="706391" y="2533734"/>
            <a:ext cx="1452710" cy="651923"/>
            <a:chOff x="803162" y="2667727"/>
            <a:chExt cx="1411906" cy="633611"/>
          </a:xfrm>
        </p:grpSpPr>
        <p:cxnSp>
          <p:nvCxnSpPr>
            <p:cNvPr id="7620" name="Google Shape;7620;p60"/>
            <p:cNvCxnSpPr>
              <a:stCxn id="7621" idx="2"/>
              <a:endCxn id="762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23" name="Google Shape;7623;p60"/>
            <p:cNvCxnSpPr>
              <a:stCxn id="7624" idx="0"/>
              <a:endCxn id="762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25" name="Google Shape;7625;p60"/>
            <p:cNvCxnSpPr>
              <a:stCxn id="7624" idx="2"/>
              <a:endCxn id="762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27" name="Google Shape;7627;p60"/>
            <p:cNvCxnSpPr>
              <a:stCxn id="7628" idx="0"/>
              <a:endCxn id="762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29" name="Google Shape;7629;p60"/>
            <p:cNvCxnSpPr>
              <a:stCxn id="7622" idx="2"/>
              <a:endCxn id="763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31" name="Google Shape;7631;p60"/>
            <p:cNvCxnSpPr>
              <a:stCxn id="7632" idx="0"/>
              <a:endCxn id="762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628" name="Google Shape;7628;p60"/>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26" name="Google Shape;7626;p60"/>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32" name="Google Shape;7632;p60"/>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30" name="Google Shape;7630;p60"/>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22" name="Google Shape;7622;p60"/>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24" name="Google Shape;7624;p60"/>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21" name="Google Shape;7621;p60"/>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633" name="Google Shape;7633;p60"/>
          <p:cNvGrpSpPr/>
          <p:nvPr/>
        </p:nvGrpSpPr>
        <p:grpSpPr>
          <a:xfrm>
            <a:off x="706393" y="969273"/>
            <a:ext cx="2518541" cy="209309"/>
            <a:chOff x="803163" y="1111966"/>
            <a:chExt cx="2447800" cy="203430"/>
          </a:xfrm>
        </p:grpSpPr>
        <p:grpSp>
          <p:nvGrpSpPr>
            <p:cNvPr id="7634" name="Google Shape;7634;p60"/>
            <p:cNvGrpSpPr/>
            <p:nvPr/>
          </p:nvGrpSpPr>
          <p:grpSpPr>
            <a:xfrm>
              <a:off x="1958180" y="1111966"/>
              <a:ext cx="588019" cy="121396"/>
              <a:chOff x="4808316" y="2800065"/>
              <a:chExt cx="1999386" cy="412910"/>
            </a:xfrm>
          </p:grpSpPr>
          <p:sp>
            <p:nvSpPr>
              <p:cNvPr id="7635" name="Google Shape;7635;p6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6" name="Google Shape;7636;p60"/>
              <p:cNvGrpSpPr/>
              <p:nvPr/>
            </p:nvGrpSpPr>
            <p:grpSpPr>
              <a:xfrm>
                <a:off x="4808316" y="2800065"/>
                <a:ext cx="92400" cy="411825"/>
                <a:chOff x="845575" y="2563700"/>
                <a:chExt cx="92400" cy="411825"/>
              </a:xfrm>
            </p:grpSpPr>
            <p:cxnSp>
              <p:nvCxnSpPr>
                <p:cNvPr id="7637" name="Google Shape;7637;p6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38" name="Google Shape;7638;p6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639" name="Google Shape;7639;p60"/>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640" name="Google Shape;7640;p60"/>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1" name="Google Shape;7641;p60"/>
            <p:cNvGrpSpPr/>
            <p:nvPr/>
          </p:nvGrpSpPr>
          <p:grpSpPr>
            <a:xfrm>
              <a:off x="803163" y="1111974"/>
              <a:ext cx="591158" cy="121545"/>
              <a:chOff x="803163" y="1111974"/>
              <a:chExt cx="591158" cy="121545"/>
            </a:xfrm>
          </p:grpSpPr>
          <p:grpSp>
            <p:nvGrpSpPr>
              <p:cNvPr id="7642" name="Google Shape;7642;p60"/>
              <p:cNvGrpSpPr/>
              <p:nvPr/>
            </p:nvGrpSpPr>
            <p:grpSpPr>
              <a:xfrm>
                <a:off x="803163" y="1111974"/>
                <a:ext cx="27175" cy="121077"/>
                <a:chOff x="845575" y="2563700"/>
                <a:chExt cx="92400" cy="411825"/>
              </a:xfrm>
            </p:grpSpPr>
            <p:cxnSp>
              <p:nvCxnSpPr>
                <p:cNvPr id="7643" name="Google Shape;7643;p6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44" name="Google Shape;7644;p6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5" name="Google Shape;7645;p60"/>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60"/>
            <p:cNvGrpSpPr/>
            <p:nvPr/>
          </p:nvGrpSpPr>
          <p:grpSpPr>
            <a:xfrm>
              <a:off x="1381910" y="1194219"/>
              <a:ext cx="588341" cy="121177"/>
              <a:chOff x="1381910" y="1194219"/>
              <a:chExt cx="588341" cy="121177"/>
            </a:xfrm>
          </p:grpSpPr>
          <p:grpSp>
            <p:nvGrpSpPr>
              <p:cNvPr id="7647" name="Google Shape;7647;p60"/>
              <p:cNvGrpSpPr/>
              <p:nvPr/>
            </p:nvGrpSpPr>
            <p:grpSpPr>
              <a:xfrm rot="10800000">
                <a:off x="1381910" y="1194319"/>
                <a:ext cx="27175" cy="121077"/>
                <a:chOff x="2070100" y="2563700"/>
                <a:chExt cx="92400" cy="411825"/>
              </a:xfrm>
            </p:grpSpPr>
            <p:cxnSp>
              <p:nvCxnSpPr>
                <p:cNvPr id="7648" name="Google Shape;7648;p6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49" name="Google Shape;7649;p6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0" name="Google Shape;7650;p60"/>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60"/>
            <p:cNvGrpSpPr/>
            <p:nvPr/>
          </p:nvGrpSpPr>
          <p:grpSpPr>
            <a:xfrm>
              <a:off x="2532079" y="1194219"/>
              <a:ext cx="704927" cy="121177"/>
              <a:chOff x="2532079" y="1194219"/>
              <a:chExt cx="704927" cy="121177"/>
            </a:xfrm>
          </p:grpSpPr>
          <p:grpSp>
            <p:nvGrpSpPr>
              <p:cNvPr id="7652" name="Google Shape;7652;p60"/>
              <p:cNvGrpSpPr/>
              <p:nvPr/>
            </p:nvGrpSpPr>
            <p:grpSpPr>
              <a:xfrm rot="10800000">
                <a:off x="2532079" y="1194319"/>
                <a:ext cx="27175" cy="121077"/>
                <a:chOff x="2070100" y="2563700"/>
                <a:chExt cx="92400" cy="411825"/>
              </a:xfrm>
            </p:grpSpPr>
            <p:cxnSp>
              <p:nvCxnSpPr>
                <p:cNvPr id="7653" name="Google Shape;7653;p6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54" name="Google Shape;7654;p6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5" name="Google Shape;7655;p60"/>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6" name="Google Shape;7656;p60"/>
          <p:cNvGrpSpPr/>
          <p:nvPr/>
        </p:nvGrpSpPr>
        <p:grpSpPr>
          <a:xfrm>
            <a:off x="3499403" y="3665904"/>
            <a:ext cx="1567778" cy="491677"/>
            <a:chOff x="5194708" y="3484366"/>
            <a:chExt cx="3148148" cy="987304"/>
          </a:xfrm>
        </p:grpSpPr>
        <p:grpSp>
          <p:nvGrpSpPr>
            <p:cNvPr id="7657" name="Google Shape;7657;p60"/>
            <p:cNvGrpSpPr/>
            <p:nvPr/>
          </p:nvGrpSpPr>
          <p:grpSpPr>
            <a:xfrm>
              <a:off x="7531521" y="3484366"/>
              <a:ext cx="811335" cy="987304"/>
              <a:chOff x="3379425" y="1617275"/>
              <a:chExt cx="1090650" cy="1327200"/>
            </a:xfrm>
          </p:grpSpPr>
          <p:sp>
            <p:nvSpPr>
              <p:cNvPr id="7658" name="Google Shape;7658;p6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60"/>
            <p:cNvGrpSpPr/>
            <p:nvPr/>
          </p:nvGrpSpPr>
          <p:grpSpPr>
            <a:xfrm>
              <a:off x="6752546" y="3484366"/>
              <a:ext cx="811428" cy="987304"/>
              <a:chOff x="2332275" y="1617275"/>
              <a:chExt cx="1090775" cy="1327200"/>
            </a:xfrm>
          </p:grpSpPr>
          <p:sp>
            <p:nvSpPr>
              <p:cNvPr id="7662" name="Google Shape;7662;p6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60"/>
            <p:cNvGrpSpPr/>
            <p:nvPr/>
          </p:nvGrpSpPr>
          <p:grpSpPr>
            <a:xfrm>
              <a:off x="5973664" y="3484366"/>
              <a:ext cx="811335" cy="987304"/>
              <a:chOff x="1285250" y="1617275"/>
              <a:chExt cx="1090650" cy="1327200"/>
            </a:xfrm>
          </p:grpSpPr>
          <p:sp>
            <p:nvSpPr>
              <p:cNvPr id="7666" name="Google Shape;7666;p6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60"/>
            <p:cNvGrpSpPr/>
            <p:nvPr/>
          </p:nvGrpSpPr>
          <p:grpSpPr>
            <a:xfrm>
              <a:off x="5194708" y="3484366"/>
              <a:ext cx="811409" cy="987304"/>
              <a:chOff x="238125" y="1617275"/>
              <a:chExt cx="1090750" cy="1327200"/>
            </a:xfrm>
          </p:grpSpPr>
          <p:sp>
            <p:nvSpPr>
              <p:cNvPr id="7670" name="Google Shape;7670;p6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3" name="Google Shape;7673;p60"/>
          <p:cNvGrpSpPr/>
          <p:nvPr/>
        </p:nvGrpSpPr>
        <p:grpSpPr>
          <a:xfrm>
            <a:off x="3460012" y="3146315"/>
            <a:ext cx="1616964" cy="346256"/>
            <a:chOff x="1808063" y="4294338"/>
            <a:chExt cx="3370782" cy="721817"/>
          </a:xfrm>
        </p:grpSpPr>
        <p:sp>
          <p:nvSpPr>
            <p:cNvPr id="7674" name="Google Shape;7674;p6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60"/>
          <p:cNvGrpSpPr/>
          <p:nvPr/>
        </p:nvGrpSpPr>
        <p:grpSpPr>
          <a:xfrm>
            <a:off x="738224" y="3432344"/>
            <a:ext cx="1295882" cy="646587"/>
            <a:chOff x="834100" y="3642869"/>
            <a:chExt cx="1259483" cy="628426"/>
          </a:xfrm>
        </p:grpSpPr>
        <p:sp>
          <p:nvSpPr>
            <p:cNvPr id="7685" name="Google Shape;7685;p6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0" name="Google Shape;7710;p60"/>
            <p:cNvGrpSpPr/>
            <p:nvPr/>
          </p:nvGrpSpPr>
          <p:grpSpPr>
            <a:xfrm>
              <a:off x="1360364" y="3847835"/>
              <a:ext cx="208119" cy="224359"/>
              <a:chOff x="1360769" y="3847100"/>
              <a:chExt cx="208119" cy="224359"/>
            </a:xfrm>
          </p:grpSpPr>
          <p:sp>
            <p:nvSpPr>
              <p:cNvPr id="7711" name="Google Shape;7711;p6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1" name="Google Shape;7731;p6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60"/>
          <p:cNvGrpSpPr/>
          <p:nvPr/>
        </p:nvGrpSpPr>
        <p:grpSpPr>
          <a:xfrm rot="5400000">
            <a:off x="5951337" y="3228841"/>
            <a:ext cx="164064" cy="1414916"/>
            <a:chOff x="4428249" y="1369375"/>
            <a:chExt cx="36905" cy="429569"/>
          </a:xfrm>
        </p:grpSpPr>
        <p:sp>
          <p:nvSpPr>
            <p:cNvPr id="7746" name="Google Shape;7746;p6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60"/>
          <p:cNvGrpSpPr/>
          <p:nvPr/>
        </p:nvGrpSpPr>
        <p:grpSpPr>
          <a:xfrm flipH="1" rot="10800000">
            <a:off x="5323766" y="2817385"/>
            <a:ext cx="1419207" cy="24808"/>
            <a:chOff x="219558" y="4738465"/>
            <a:chExt cx="5852400" cy="102300"/>
          </a:xfrm>
        </p:grpSpPr>
        <p:cxnSp>
          <p:nvCxnSpPr>
            <p:cNvPr id="7779" name="Google Shape;7779;p6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780" name="Google Shape;7780;p6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60"/>
          <p:cNvGrpSpPr/>
          <p:nvPr/>
        </p:nvGrpSpPr>
        <p:grpSpPr>
          <a:xfrm>
            <a:off x="5335084" y="3190448"/>
            <a:ext cx="1396570" cy="385016"/>
            <a:chOff x="5286284" y="2966544"/>
            <a:chExt cx="1396570" cy="385016"/>
          </a:xfrm>
        </p:grpSpPr>
        <p:cxnSp>
          <p:nvCxnSpPr>
            <p:cNvPr id="7786" name="Google Shape;7786;p6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787" name="Google Shape;7787;p6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788" name="Google Shape;7788;p60"/>
            <p:cNvGrpSpPr/>
            <p:nvPr/>
          </p:nvGrpSpPr>
          <p:grpSpPr>
            <a:xfrm>
              <a:off x="5287688" y="3173364"/>
              <a:ext cx="1395166" cy="74100"/>
              <a:chOff x="5287688" y="3173364"/>
              <a:chExt cx="1395166" cy="74100"/>
            </a:xfrm>
          </p:grpSpPr>
          <p:cxnSp>
            <p:nvCxnSpPr>
              <p:cNvPr id="7789" name="Google Shape;7789;p60"/>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790" name="Google Shape;7790;p60"/>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791" name="Google Shape;7791;p60"/>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92" name="Google Shape;7792;p60"/>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93" name="Google Shape;7793;p60"/>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94" name="Google Shape;7794;p60"/>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95" name="Google Shape;7795;p60"/>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96" name="Google Shape;7796;p60"/>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797" name="Google Shape;7797;p6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798" name="Google Shape;7798;p60"/>
          <p:cNvGrpSpPr/>
          <p:nvPr/>
        </p:nvGrpSpPr>
        <p:grpSpPr>
          <a:xfrm>
            <a:off x="2021150" y="1609224"/>
            <a:ext cx="1182276" cy="662027"/>
            <a:chOff x="2029517" y="1732295"/>
            <a:chExt cx="1149068" cy="643432"/>
          </a:xfrm>
        </p:grpSpPr>
        <p:grpSp>
          <p:nvGrpSpPr>
            <p:cNvPr id="7799" name="Google Shape;7799;p60"/>
            <p:cNvGrpSpPr/>
            <p:nvPr/>
          </p:nvGrpSpPr>
          <p:grpSpPr>
            <a:xfrm>
              <a:off x="2708660" y="1746937"/>
              <a:ext cx="455427" cy="244429"/>
              <a:chOff x="2700693" y="1746937"/>
              <a:chExt cx="455427" cy="244429"/>
            </a:xfrm>
          </p:grpSpPr>
          <p:grpSp>
            <p:nvGrpSpPr>
              <p:cNvPr id="7800" name="Google Shape;7800;p60"/>
              <p:cNvGrpSpPr/>
              <p:nvPr/>
            </p:nvGrpSpPr>
            <p:grpSpPr>
              <a:xfrm>
                <a:off x="2905682" y="1782817"/>
                <a:ext cx="250438" cy="208549"/>
                <a:chOff x="2905682" y="1782817"/>
                <a:chExt cx="250438" cy="208549"/>
              </a:xfrm>
            </p:grpSpPr>
            <p:cxnSp>
              <p:nvCxnSpPr>
                <p:cNvPr id="7801" name="Google Shape;7801;p6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02" name="Google Shape;7802;p6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60"/>
              <p:cNvGrpSpPr/>
              <p:nvPr/>
            </p:nvGrpSpPr>
            <p:grpSpPr>
              <a:xfrm>
                <a:off x="2700693" y="1746937"/>
                <a:ext cx="449967" cy="72374"/>
                <a:chOff x="2700693" y="1746937"/>
                <a:chExt cx="449967" cy="72374"/>
              </a:xfrm>
            </p:grpSpPr>
            <p:cxnSp>
              <p:nvCxnSpPr>
                <p:cNvPr id="7804" name="Google Shape;7804;p6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05" name="Google Shape;7805;p6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6" name="Google Shape;7806;p60"/>
            <p:cNvGrpSpPr/>
            <p:nvPr/>
          </p:nvGrpSpPr>
          <p:grpSpPr>
            <a:xfrm>
              <a:off x="2029517" y="1732295"/>
              <a:ext cx="1149068" cy="643432"/>
              <a:chOff x="2029517" y="1732295"/>
              <a:chExt cx="1149068" cy="643432"/>
            </a:xfrm>
          </p:grpSpPr>
          <p:grpSp>
            <p:nvGrpSpPr>
              <p:cNvPr id="7807" name="Google Shape;7807;p60"/>
              <p:cNvGrpSpPr/>
              <p:nvPr/>
            </p:nvGrpSpPr>
            <p:grpSpPr>
              <a:xfrm>
                <a:off x="2703618" y="2103152"/>
                <a:ext cx="474966" cy="260017"/>
                <a:chOff x="2703618" y="2103152"/>
                <a:chExt cx="474966" cy="260017"/>
              </a:xfrm>
            </p:grpSpPr>
            <p:grpSp>
              <p:nvGrpSpPr>
                <p:cNvPr id="7808" name="Google Shape;7808;p60"/>
                <p:cNvGrpSpPr/>
                <p:nvPr/>
              </p:nvGrpSpPr>
              <p:grpSpPr>
                <a:xfrm>
                  <a:off x="2703618" y="2290640"/>
                  <a:ext cx="450291" cy="72529"/>
                  <a:chOff x="2703618" y="2290640"/>
                  <a:chExt cx="450291" cy="72529"/>
                </a:xfrm>
              </p:grpSpPr>
              <p:cxnSp>
                <p:nvCxnSpPr>
                  <p:cNvPr id="7809" name="Google Shape;7809;p6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10" name="Google Shape;7810;p6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60"/>
                <p:cNvGrpSpPr/>
                <p:nvPr/>
              </p:nvGrpSpPr>
              <p:grpSpPr>
                <a:xfrm>
                  <a:off x="2908607" y="2103152"/>
                  <a:ext cx="269977" cy="223538"/>
                  <a:chOff x="2908607" y="2103152"/>
                  <a:chExt cx="269977" cy="223538"/>
                </a:xfrm>
              </p:grpSpPr>
              <p:cxnSp>
                <p:nvCxnSpPr>
                  <p:cNvPr id="7812" name="Google Shape;7812;p6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13" name="Google Shape;7813;p6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4" name="Google Shape;7814;p60"/>
              <p:cNvGrpSpPr/>
              <p:nvPr/>
            </p:nvGrpSpPr>
            <p:grpSpPr>
              <a:xfrm>
                <a:off x="2029517" y="1732295"/>
                <a:ext cx="685827" cy="643432"/>
                <a:chOff x="2029517" y="1732295"/>
                <a:chExt cx="685827" cy="643432"/>
              </a:xfrm>
            </p:grpSpPr>
            <p:sp>
              <p:nvSpPr>
                <p:cNvPr id="7815" name="Google Shape;7815;p6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6" name="Google Shape;7816;p60"/>
                <p:cNvGrpSpPr/>
                <p:nvPr/>
              </p:nvGrpSpPr>
              <p:grpSpPr>
                <a:xfrm>
                  <a:off x="2158948" y="1732295"/>
                  <a:ext cx="556396" cy="333108"/>
                  <a:chOff x="2158948" y="1732295"/>
                  <a:chExt cx="556396" cy="333108"/>
                </a:xfrm>
              </p:grpSpPr>
              <p:cxnSp>
                <p:nvCxnSpPr>
                  <p:cNvPr id="7817" name="Google Shape;7817;p6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18" name="Google Shape;7818;p6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60"/>
                <p:cNvGrpSpPr/>
                <p:nvPr/>
              </p:nvGrpSpPr>
              <p:grpSpPr>
                <a:xfrm>
                  <a:off x="2159908" y="2065057"/>
                  <a:ext cx="550884" cy="310670"/>
                  <a:chOff x="2159908" y="2065057"/>
                  <a:chExt cx="550884" cy="310670"/>
                </a:xfrm>
              </p:grpSpPr>
              <p:cxnSp>
                <p:nvCxnSpPr>
                  <p:cNvPr id="7820" name="Google Shape;7820;p6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21" name="Google Shape;7821;p6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822" name="Google Shape;7822;p60"/>
          <p:cNvGrpSpPr/>
          <p:nvPr/>
        </p:nvGrpSpPr>
        <p:grpSpPr>
          <a:xfrm>
            <a:off x="706399" y="1556837"/>
            <a:ext cx="962651" cy="810058"/>
            <a:chOff x="844912" y="1681380"/>
            <a:chExt cx="935611" cy="787305"/>
          </a:xfrm>
        </p:grpSpPr>
        <p:grpSp>
          <p:nvGrpSpPr>
            <p:cNvPr id="7823" name="Google Shape;7823;p60"/>
            <p:cNvGrpSpPr/>
            <p:nvPr/>
          </p:nvGrpSpPr>
          <p:grpSpPr>
            <a:xfrm>
              <a:off x="844912" y="1819635"/>
              <a:ext cx="329836" cy="510016"/>
              <a:chOff x="844912" y="1819635"/>
              <a:chExt cx="329836" cy="510016"/>
            </a:xfrm>
          </p:grpSpPr>
          <p:sp>
            <p:nvSpPr>
              <p:cNvPr id="7824" name="Google Shape;7824;p60"/>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0"/>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0"/>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0"/>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0"/>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0"/>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60"/>
            <p:cNvGrpSpPr/>
            <p:nvPr/>
          </p:nvGrpSpPr>
          <p:grpSpPr>
            <a:xfrm>
              <a:off x="1284601" y="2158168"/>
              <a:ext cx="495923" cy="310517"/>
              <a:chOff x="1284601" y="2158168"/>
              <a:chExt cx="495923" cy="310517"/>
            </a:xfrm>
          </p:grpSpPr>
          <p:sp>
            <p:nvSpPr>
              <p:cNvPr id="7831" name="Google Shape;7831;p6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2" name="Google Shape;7832;p60"/>
              <p:cNvGrpSpPr/>
              <p:nvPr/>
            </p:nvGrpSpPr>
            <p:grpSpPr>
              <a:xfrm>
                <a:off x="1507666" y="2158168"/>
                <a:ext cx="272858" cy="310517"/>
                <a:chOff x="1507666" y="2158168"/>
                <a:chExt cx="272858" cy="310517"/>
              </a:xfrm>
            </p:grpSpPr>
            <p:grpSp>
              <p:nvGrpSpPr>
                <p:cNvPr id="7833" name="Google Shape;7833;p60"/>
                <p:cNvGrpSpPr/>
                <p:nvPr/>
              </p:nvGrpSpPr>
              <p:grpSpPr>
                <a:xfrm>
                  <a:off x="1507666" y="2176104"/>
                  <a:ext cx="166395" cy="273149"/>
                  <a:chOff x="1507666" y="2176104"/>
                  <a:chExt cx="166395" cy="273149"/>
                </a:xfrm>
              </p:grpSpPr>
              <p:sp>
                <p:nvSpPr>
                  <p:cNvPr id="7834" name="Google Shape;7834;p60"/>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0"/>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0"/>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0"/>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0"/>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0"/>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0"/>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1" name="Google Shape;7841;p6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3" name="Google Shape;7843;p60"/>
            <p:cNvGrpSpPr/>
            <p:nvPr/>
          </p:nvGrpSpPr>
          <p:grpSpPr>
            <a:xfrm>
              <a:off x="1284601" y="1681380"/>
              <a:ext cx="495923" cy="310517"/>
              <a:chOff x="1284601" y="1681380"/>
              <a:chExt cx="495923" cy="310517"/>
            </a:xfrm>
          </p:grpSpPr>
          <p:sp>
            <p:nvSpPr>
              <p:cNvPr id="7844" name="Google Shape;7844;p6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5" name="Google Shape;7845;p60"/>
              <p:cNvGrpSpPr/>
              <p:nvPr/>
            </p:nvGrpSpPr>
            <p:grpSpPr>
              <a:xfrm>
                <a:off x="1507666" y="1681380"/>
                <a:ext cx="272858" cy="310517"/>
                <a:chOff x="1507666" y="1681380"/>
                <a:chExt cx="272858" cy="310517"/>
              </a:xfrm>
            </p:grpSpPr>
            <p:grpSp>
              <p:nvGrpSpPr>
                <p:cNvPr id="7846" name="Google Shape;7846;p60"/>
                <p:cNvGrpSpPr/>
                <p:nvPr/>
              </p:nvGrpSpPr>
              <p:grpSpPr>
                <a:xfrm>
                  <a:off x="1507666" y="1700120"/>
                  <a:ext cx="166395" cy="272984"/>
                  <a:chOff x="1507666" y="1700120"/>
                  <a:chExt cx="166395" cy="272984"/>
                </a:xfrm>
              </p:grpSpPr>
              <p:sp>
                <p:nvSpPr>
                  <p:cNvPr id="7847" name="Google Shape;7847;p60"/>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0"/>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0"/>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0"/>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0"/>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0"/>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0"/>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4" name="Google Shape;7854;p6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56" name="Google Shape;7856;p60"/>
          <p:cNvGrpSpPr/>
          <p:nvPr/>
        </p:nvGrpSpPr>
        <p:grpSpPr>
          <a:xfrm>
            <a:off x="6815339" y="2324267"/>
            <a:ext cx="1622269" cy="552443"/>
            <a:chOff x="6894650" y="2574740"/>
            <a:chExt cx="1445100" cy="492111"/>
          </a:xfrm>
        </p:grpSpPr>
        <p:sp>
          <p:nvSpPr>
            <p:cNvPr id="7857" name="Google Shape;7857;p6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2" name="Google Shape;7862;p60"/>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863" name="Google Shape;7863;p60"/>
          <p:cNvGrpSpPr/>
          <p:nvPr/>
        </p:nvGrpSpPr>
        <p:grpSpPr>
          <a:xfrm>
            <a:off x="6834882" y="3698522"/>
            <a:ext cx="1583206" cy="475705"/>
            <a:chOff x="6953919" y="3907920"/>
            <a:chExt cx="1377300" cy="475705"/>
          </a:xfrm>
        </p:grpSpPr>
        <p:cxnSp>
          <p:nvCxnSpPr>
            <p:cNvPr id="7864" name="Google Shape;7864;p60"/>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865" name="Google Shape;7865;p60"/>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866" name="Google Shape;7866;p60"/>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867" name="Google Shape;7867;p60"/>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868" name="Google Shape;7868;p60"/>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869" name="Google Shape;7869;p60"/>
          <p:cNvGrpSpPr/>
          <p:nvPr/>
        </p:nvGrpSpPr>
        <p:grpSpPr>
          <a:xfrm>
            <a:off x="2338470" y="2459668"/>
            <a:ext cx="836286" cy="824529"/>
            <a:chOff x="2389399" y="2595741"/>
            <a:chExt cx="812796" cy="801369"/>
          </a:xfrm>
        </p:grpSpPr>
        <p:grpSp>
          <p:nvGrpSpPr>
            <p:cNvPr id="7870" name="Google Shape;7870;p60"/>
            <p:cNvGrpSpPr/>
            <p:nvPr/>
          </p:nvGrpSpPr>
          <p:grpSpPr>
            <a:xfrm>
              <a:off x="2492145" y="2881565"/>
              <a:ext cx="607300" cy="229751"/>
              <a:chOff x="2492145" y="2881565"/>
              <a:chExt cx="607300" cy="229751"/>
            </a:xfrm>
          </p:grpSpPr>
          <p:sp>
            <p:nvSpPr>
              <p:cNvPr id="7871" name="Google Shape;7871;p60"/>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0"/>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0"/>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60"/>
            <p:cNvGrpSpPr/>
            <p:nvPr/>
          </p:nvGrpSpPr>
          <p:grpSpPr>
            <a:xfrm>
              <a:off x="2389399" y="2595741"/>
              <a:ext cx="812796" cy="296825"/>
              <a:chOff x="2389399" y="2595741"/>
              <a:chExt cx="812796" cy="296825"/>
            </a:xfrm>
          </p:grpSpPr>
          <p:grpSp>
            <p:nvGrpSpPr>
              <p:cNvPr id="7875" name="Google Shape;7875;p60"/>
              <p:cNvGrpSpPr/>
              <p:nvPr/>
            </p:nvGrpSpPr>
            <p:grpSpPr>
              <a:xfrm>
                <a:off x="2389399" y="2595741"/>
                <a:ext cx="363638" cy="296825"/>
                <a:chOff x="2389399" y="2595741"/>
                <a:chExt cx="363638" cy="296825"/>
              </a:xfrm>
            </p:grpSpPr>
            <p:grpSp>
              <p:nvGrpSpPr>
                <p:cNvPr id="7876" name="Google Shape;7876;p60"/>
                <p:cNvGrpSpPr/>
                <p:nvPr/>
              </p:nvGrpSpPr>
              <p:grpSpPr>
                <a:xfrm>
                  <a:off x="2493852" y="2794333"/>
                  <a:ext cx="259185" cy="98232"/>
                  <a:chOff x="2493852" y="2794333"/>
                  <a:chExt cx="259185" cy="98232"/>
                </a:xfrm>
              </p:grpSpPr>
              <p:sp>
                <p:nvSpPr>
                  <p:cNvPr id="7877" name="Google Shape;7877;p60"/>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0"/>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0"/>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60"/>
                <p:cNvGrpSpPr/>
                <p:nvPr/>
              </p:nvGrpSpPr>
              <p:grpSpPr>
                <a:xfrm>
                  <a:off x="2389399" y="2595741"/>
                  <a:ext cx="224343" cy="182054"/>
                  <a:chOff x="2389399" y="2595741"/>
                  <a:chExt cx="224343" cy="182054"/>
                </a:xfrm>
              </p:grpSpPr>
              <p:sp>
                <p:nvSpPr>
                  <p:cNvPr id="7881" name="Google Shape;7881;p60"/>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0"/>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83" name="Google Shape;7883;p60"/>
              <p:cNvGrpSpPr/>
              <p:nvPr/>
            </p:nvGrpSpPr>
            <p:grpSpPr>
              <a:xfrm>
                <a:off x="2683630" y="2595741"/>
                <a:ext cx="224334" cy="296825"/>
                <a:chOff x="2683630" y="2595741"/>
                <a:chExt cx="224334" cy="296825"/>
              </a:xfrm>
            </p:grpSpPr>
            <p:grpSp>
              <p:nvGrpSpPr>
                <p:cNvPr id="7884" name="Google Shape;7884;p60"/>
                <p:cNvGrpSpPr/>
                <p:nvPr/>
              </p:nvGrpSpPr>
              <p:grpSpPr>
                <a:xfrm>
                  <a:off x="2788083" y="2794333"/>
                  <a:ext cx="15356" cy="98232"/>
                  <a:chOff x="2788083" y="2794333"/>
                  <a:chExt cx="15356" cy="98232"/>
                </a:xfrm>
              </p:grpSpPr>
              <p:sp>
                <p:nvSpPr>
                  <p:cNvPr id="7885" name="Google Shape;7885;p60"/>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0"/>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0"/>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60"/>
                <p:cNvGrpSpPr/>
                <p:nvPr/>
              </p:nvGrpSpPr>
              <p:grpSpPr>
                <a:xfrm>
                  <a:off x="2683630" y="2595741"/>
                  <a:ext cx="224334" cy="182054"/>
                  <a:chOff x="2683630" y="2595741"/>
                  <a:chExt cx="224334" cy="182054"/>
                </a:xfrm>
              </p:grpSpPr>
              <p:sp>
                <p:nvSpPr>
                  <p:cNvPr id="7889" name="Google Shape;7889;p60"/>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0"/>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1" name="Google Shape;7891;p60"/>
              <p:cNvGrpSpPr/>
              <p:nvPr/>
            </p:nvGrpSpPr>
            <p:grpSpPr>
              <a:xfrm>
                <a:off x="2838475" y="2595741"/>
                <a:ext cx="363719" cy="296825"/>
                <a:chOff x="2838475" y="2595741"/>
                <a:chExt cx="363719" cy="296825"/>
              </a:xfrm>
            </p:grpSpPr>
            <p:grpSp>
              <p:nvGrpSpPr>
                <p:cNvPr id="7892" name="Google Shape;7892;p60"/>
                <p:cNvGrpSpPr/>
                <p:nvPr/>
              </p:nvGrpSpPr>
              <p:grpSpPr>
                <a:xfrm>
                  <a:off x="2838475" y="2794333"/>
                  <a:ext cx="259185" cy="98232"/>
                  <a:chOff x="2838475" y="2794333"/>
                  <a:chExt cx="259185" cy="98232"/>
                </a:xfrm>
              </p:grpSpPr>
              <p:sp>
                <p:nvSpPr>
                  <p:cNvPr id="7893" name="Google Shape;7893;p60"/>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0"/>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0"/>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0"/>
                <p:cNvGrpSpPr/>
                <p:nvPr/>
              </p:nvGrpSpPr>
              <p:grpSpPr>
                <a:xfrm>
                  <a:off x="2977852" y="2595741"/>
                  <a:ext cx="224343" cy="182054"/>
                  <a:chOff x="2977852" y="2595741"/>
                  <a:chExt cx="224343" cy="182054"/>
                </a:xfrm>
              </p:grpSpPr>
              <p:sp>
                <p:nvSpPr>
                  <p:cNvPr id="7897" name="Google Shape;7897;p60"/>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0"/>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99" name="Google Shape;7899;p60"/>
            <p:cNvGrpSpPr/>
            <p:nvPr/>
          </p:nvGrpSpPr>
          <p:grpSpPr>
            <a:xfrm>
              <a:off x="2389399" y="3100241"/>
              <a:ext cx="812796" cy="296869"/>
              <a:chOff x="2389399" y="3100241"/>
              <a:chExt cx="812796" cy="296869"/>
            </a:xfrm>
          </p:grpSpPr>
          <p:grpSp>
            <p:nvGrpSpPr>
              <p:cNvPr id="7900" name="Google Shape;7900;p60"/>
              <p:cNvGrpSpPr/>
              <p:nvPr/>
            </p:nvGrpSpPr>
            <p:grpSpPr>
              <a:xfrm>
                <a:off x="2683630" y="3100241"/>
                <a:ext cx="224334" cy="296869"/>
                <a:chOff x="2683630" y="3100241"/>
                <a:chExt cx="224334" cy="296869"/>
              </a:xfrm>
            </p:grpSpPr>
            <p:grpSp>
              <p:nvGrpSpPr>
                <p:cNvPr id="7901" name="Google Shape;7901;p60"/>
                <p:cNvGrpSpPr/>
                <p:nvPr/>
              </p:nvGrpSpPr>
              <p:grpSpPr>
                <a:xfrm>
                  <a:off x="2788083" y="3100241"/>
                  <a:ext cx="15356" cy="98237"/>
                  <a:chOff x="2788083" y="3100241"/>
                  <a:chExt cx="15356" cy="98237"/>
                </a:xfrm>
              </p:grpSpPr>
              <p:sp>
                <p:nvSpPr>
                  <p:cNvPr id="7902" name="Google Shape;7902;p6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60"/>
                <p:cNvGrpSpPr/>
                <p:nvPr/>
              </p:nvGrpSpPr>
              <p:grpSpPr>
                <a:xfrm>
                  <a:off x="2683630" y="3215065"/>
                  <a:ext cx="224334" cy="182045"/>
                  <a:chOff x="2683630" y="3215065"/>
                  <a:chExt cx="224334" cy="182045"/>
                </a:xfrm>
              </p:grpSpPr>
              <p:sp>
                <p:nvSpPr>
                  <p:cNvPr id="7906" name="Google Shape;7906;p6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08" name="Google Shape;7908;p60"/>
              <p:cNvGrpSpPr/>
              <p:nvPr/>
            </p:nvGrpSpPr>
            <p:grpSpPr>
              <a:xfrm>
                <a:off x="2389399" y="3100241"/>
                <a:ext cx="363638" cy="296869"/>
                <a:chOff x="2389399" y="3100241"/>
                <a:chExt cx="363638" cy="296869"/>
              </a:xfrm>
            </p:grpSpPr>
            <p:grpSp>
              <p:nvGrpSpPr>
                <p:cNvPr id="7909" name="Google Shape;7909;p60"/>
                <p:cNvGrpSpPr/>
                <p:nvPr/>
              </p:nvGrpSpPr>
              <p:grpSpPr>
                <a:xfrm>
                  <a:off x="2493852" y="3100241"/>
                  <a:ext cx="259185" cy="98237"/>
                  <a:chOff x="2493852" y="3100241"/>
                  <a:chExt cx="259185" cy="98237"/>
                </a:xfrm>
              </p:grpSpPr>
              <p:sp>
                <p:nvSpPr>
                  <p:cNvPr id="7910" name="Google Shape;7910;p6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60"/>
                <p:cNvGrpSpPr/>
                <p:nvPr/>
              </p:nvGrpSpPr>
              <p:grpSpPr>
                <a:xfrm>
                  <a:off x="2389399" y="3215065"/>
                  <a:ext cx="224343" cy="182045"/>
                  <a:chOff x="2389399" y="3215065"/>
                  <a:chExt cx="224343" cy="182045"/>
                </a:xfrm>
              </p:grpSpPr>
              <p:sp>
                <p:nvSpPr>
                  <p:cNvPr id="7914" name="Google Shape;7914;p6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6" name="Google Shape;7916;p60"/>
              <p:cNvGrpSpPr/>
              <p:nvPr/>
            </p:nvGrpSpPr>
            <p:grpSpPr>
              <a:xfrm>
                <a:off x="2838475" y="3100241"/>
                <a:ext cx="363719" cy="296869"/>
                <a:chOff x="2838475" y="3100241"/>
                <a:chExt cx="363719" cy="296869"/>
              </a:xfrm>
            </p:grpSpPr>
            <p:grpSp>
              <p:nvGrpSpPr>
                <p:cNvPr id="7917" name="Google Shape;7917;p60"/>
                <p:cNvGrpSpPr/>
                <p:nvPr/>
              </p:nvGrpSpPr>
              <p:grpSpPr>
                <a:xfrm>
                  <a:off x="2838475" y="3100241"/>
                  <a:ext cx="259185" cy="98237"/>
                  <a:chOff x="2838475" y="3100241"/>
                  <a:chExt cx="259185" cy="98237"/>
                </a:xfrm>
              </p:grpSpPr>
              <p:sp>
                <p:nvSpPr>
                  <p:cNvPr id="7918" name="Google Shape;7918;p6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60"/>
                <p:cNvGrpSpPr/>
                <p:nvPr/>
              </p:nvGrpSpPr>
              <p:grpSpPr>
                <a:xfrm>
                  <a:off x="2977852" y="3215065"/>
                  <a:ext cx="224343" cy="182045"/>
                  <a:chOff x="2977852" y="3215065"/>
                  <a:chExt cx="224343" cy="182045"/>
                </a:xfrm>
              </p:grpSpPr>
              <p:sp>
                <p:nvSpPr>
                  <p:cNvPr id="7922" name="Google Shape;7922;p6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7" name="Shape 7927"/>
        <p:cNvGrpSpPr/>
        <p:nvPr/>
      </p:nvGrpSpPr>
      <p:grpSpPr>
        <a:xfrm>
          <a:off x="0" y="0"/>
          <a:ext cx="0" cy="0"/>
          <a:chOff x="0" y="0"/>
          <a:chExt cx="0" cy="0"/>
        </a:xfrm>
      </p:grpSpPr>
      <p:grpSp>
        <p:nvGrpSpPr>
          <p:cNvPr id="7928" name="Google Shape;7928;p61"/>
          <p:cNvGrpSpPr/>
          <p:nvPr/>
        </p:nvGrpSpPr>
        <p:grpSpPr>
          <a:xfrm>
            <a:off x="702088" y="3155922"/>
            <a:ext cx="2390414" cy="1024800"/>
            <a:chOff x="728925" y="3296613"/>
            <a:chExt cx="2390414" cy="1024800"/>
          </a:xfrm>
        </p:grpSpPr>
        <p:grpSp>
          <p:nvGrpSpPr>
            <p:cNvPr id="7929" name="Google Shape;7929;p61"/>
            <p:cNvGrpSpPr/>
            <p:nvPr/>
          </p:nvGrpSpPr>
          <p:grpSpPr>
            <a:xfrm>
              <a:off x="728925" y="3619800"/>
              <a:ext cx="2390414" cy="500893"/>
              <a:chOff x="728925" y="3619800"/>
              <a:chExt cx="2390414" cy="500893"/>
            </a:xfrm>
          </p:grpSpPr>
          <p:sp>
            <p:nvSpPr>
              <p:cNvPr id="7930" name="Google Shape;7930;p6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31" name="Google Shape;7931;p6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32" name="Google Shape;7932;p61"/>
            <p:cNvGrpSpPr/>
            <p:nvPr/>
          </p:nvGrpSpPr>
          <p:grpSpPr>
            <a:xfrm>
              <a:off x="1348050" y="3296613"/>
              <a:ext cx="1706152" cy="1024800"/>
              <a:chOff x="1348050" y="3296613"/>
              <a:chExt cx="1706152" cy="1024800"/>
            </a:xfrm>
          </p:grpSpPr>
          <p:sp>
            <p:nvSpPr>
              <p:cNvPr id="7933" name="Google Shape;7933;p6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34" name="Google Shape;7934;p6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35" name="Google Shape;7935;p6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36" name="Google Shape;7936;p6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37" name="Google Shape;7937;p6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38" name="Google Shape;7938;p61"/>
            <p:cNvGrpSpPr/>
            <p:nvPr/>
          </p:nvGrpSpPr>
          <p:grpSpPr>
            <a:xfrm>
              <a:off x="1455707" y="3654858"/>
              <a:ext cx="1491150" cy="417657"/>
              <a:chOff x="1455707" y="3654858"/>
              <a:chExt cx="1491150" cy="417657"/>
            </a:xfrm>
          </p:grpSpPr>
          <p:sp>
            <p:nvSpPr>
              <p:cNvPr id="7939" name="Google Shape;7939;p6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59" name="Google Shape;7959;p61"/>
          <p:cNvGraphicFramePr/>
          <p:nvPr/>
        </p:nvGraphicFramePr>
        <p:xfrm>
          <a:off x="5937787" y="2153834"/>
          <a:ext cx="3000000" cy="3000000"/>
        </p:xfrm>
        <a:graphic>
          <a:graphicData uri="http://schemas.openxmlformats.org/drawingml/2006/table">
            <a:tbl>
              <a:tblPr>
                <a:noFill/>
                <a:tableStyleId>{4AD5B8EC-6AD1-483D-84A7-54CA66DAEB62}</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960" name="Google Shape;7960;p61"/>
          <p:cNvGrpSpPr/>
          <p:nvPr/>
        </p:nvGrpSpPr>
        <p:grpSpPr>
          <a:xfrm>
            <a:off x="710464" y="981599"/>
            <a:ext cx="2396505" cy="976502"/>
            <a:chOff x="749309" y="1112739"/>
            <a:chExt cx="2371603" cy="976502"/>
          </a:xfrm>
        </p:grpSpPr>
        <p:grpSp>
          <p:nvGrpSpPr>
            <p:cNvPr id="7961" name="Google Shape;7961;p61"/>
            <p:cNvGrpSpPr/>
            <p:nvPr/>
          </p:nvGrpSpPr>
          <p:grpSpPr>
            <a:xfrm>
              <a:off x="1092126" y="1112739"/>
              <a:ext cx="2028786" cy="975464"/>
              <a:chOff x="1092126" y="1112739"/>
              <a:chExt cx="2028786" cy="975464"/>
            </a:xfrm>
          </p:grpSpPr>
          <p:sp>
            <p:nvSpPr>
              <p:cNvPr id="7962" name="Google Shape;7962;p6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61"/>
            <p:cNvGrpSpPr/>
            <p:nvPr/>
          </p:nvGrpSpPr>
          <p:grpSpPr>
            <a:xfrm>
              <a:off x="749309" y="1112739"/>
              <a:ext cx="314700" cy="975464"/>
              <a:chOff x="749309" y="1112739"/>
              <a:chExt cx="314700" cy="975464"/>
            </a:xfrm>
          </p:grpSpPr>
          <p:sp>
            <p:nvSpPr>
              <p:cNvPr id="7987" name="Google Shape;7987;p6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1" name="Google Shape;7991;p6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995" name="Google Shape;7995;p61"/>
          <p:cNvGraphicFramePr/>
          <p:nvPr/>
        </p:nvGraphicFramePr>
        <p:xfrm>
          <a:off x="5937812" y="981584"/>
          <a:ext cx="3000000" cy="3000000"/>
        </p:xfrm>
        <a:graphic>
          <a:graphicData uri="http://schemas.openxmlformats.org/drawingml/2006/table">
            <a:tbl>
              <a:tblPr>
                <a:noFill/>
                <a:tableStyleId>{4AD5B8EC-6AD1-483D-84A7-54CA66DAEB62}</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996" name="Google Shape;7996;p61"/>
          <p:cNvGraphicFramePr/>
          <p:nvPr/>
        </p:nvGraphicFramePr>
        <p:xfrm>
          <a:off x="3358675" y="2153834"/>
          <a:ext cx="3000000" cy="3000000"/>
        </p:xfrm>
        <a:graphic>
          <a:graphicData uri="http://schemas.openxmlformats.org/drawingml/2006/table">
            <a:tbl>
              <a:tblPr>
                <a:noFill/>
                <a:tableStyleId>{4AD5B8EC-6AD1-483D-84A7-54CA66DAEB62}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997" name="Google Shape;7997;p61"/>
          <p:cNvGrpSpPr/>
          <p:nvPr/>
        </p:nvGrpSpPr>
        <p:grpSpPr>
          <a:xfrm>
            <a:off x="3360661" y="3144795"/>
            <a:ext cx="2363377" cy="1047062"/>
            <a:chOff x="3358399" y="3285485"/>
            <a:chExt cx="2363377" cy="1047062"/>
          </a:xfrm>
        </p:grpSpPr>
        <p:grpSp>
          <p:nvGrpSpPr>
            <p:cNvPr id="7998" name="Google Shape;7998;p61"/>
            <p:cNvGrpSpPr/>
            <p:nvPr/>
          </p:nvGrpSpPr>
          <p:grpSpPr>
            <a:xfrm>
              <a:off x="3358412" y="3285485"/>
              <a:ext cx="2363244" cy="139500"/>
              <a:chOff x="3358412" y="3285485"/>
              <a:chExt cx="2363244" cy="139500"/>
            </a:xfrm>
          </p:grpSpPr>
          <p:sp>
            <p:nvSpPr>
              <p:cNvPr id="7999" name="Google Shape;7999;p6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61"/>
            <p:cNvGrpSpPr/>
            <p:nvPr/>
          </p:nvGrpSpPr>
          <p:grpSpPr>
            <a:xfrm>
              <a:off x="3358412" y="3466996"/>
              <a:ext cx="2363244" cy="139500"/>
              <a:chOff x="3358412" y="3466996"/>
              <a:chExt cx="2363244" cy="139500"/>
            </a:xfrm>
          </p:grpSpPr>
          <p:sp>
            <p:nvSpPr>
              <p:cNvPr id="8005" name="Google Shape;8005;p6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61"/>
            <p:cNvGrpSpPr/>
            <p:nvPr/>
          </p:nvGrpSpPr>
          <p:grpSpPr>
            <a:xfrm>
              <a:off x="3358412" y="3648507"/>
              <a:ext cx="2363244" cy="139500"/>
              <a:chOff x="3358412" y="3648507"/>
              <a:chExt cx="2363244" cy="139500"/>
            </a:xfrm>
          </p:grpSpPr>
          <p:sp>
            <p:nvSpPr>
              <p:cNvPr id="8011" name="Google Shape;8011;p6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61"/>
            <p:cNvGrpSpPr/>
            <p:nvPr/>
          </p:nvGrpSpPr>
          <p:grpSpPr>
            <a:xfrm>
              <a:off x="3358412" y="3830018"/>
              <a:ext cx="2363244" cy="139500"/>
              <a:chOff x="3358412" y="3830018"/>
              <a:chExt cx="2363244" cy="139500"/>
            </a:xfrm>
          </p:grpSpPr>
          <p:sp>
            <p:nvSpPr>
              <p:cNvPr id="8017" name="Google Shape;8017;p6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61"/>
            <p:cNvGrpSpPr/>
            <p:nvPr/>
          </p:nvGrpSpPr>
          <p:grpSpPr>
            <a:xfrm>
              <a:off x="3358399" y="4011514"/>
              <a:ext cx="2363377" cy="139537"/>
              <a:chOff x="3294800" y="4134603"/>
              <a:chExt cx="2638876" cy="152400"/>
            </a:xfrm>
          </p:grpSpPr>
          <p:sp>
            <p:nvSpPr>
              <p:cNvPr id="8023" name="Google Shape;8023;p6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61"/>
            <p:cNvGrpSpPr/>
            <p:nvPr/>
          </p:nvGrpSpPr>
          <p:grpSpPr>
            <a:xfrm>
              <a:off x="3358399" y="4193010"/>
              <a:ext cx="2363377" cy="139537"/>
              <a:chOff x="3294800" y="4134603"/>
              <a:chExt cx="2638876" cy="152400"/>
            </a:xfrm>
          </p:grpSpPr>
          <p:sp>
            <p:nvSpPr>
              <p:cNvPr id="8029" name="Google Shape;8029;p6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34" name="Google Shape;8034;p61"/>
          <p:cNvGraphicFramePr/>
          <p:nvPr/>
        </p:nvGraphicFramePr>
        <p:xfrm>
          <a:off x="711463" y="2153834"/>
          <a:ext cx="3000000" cy="3000000"/>
        </p:xfrm>
        <a:graphic>
          <a:graphicData uri="http://schemas.openxmlformats.org/drawingml/2006/table">
            <a:tbl>
              <a:tblPr>
                <a:noFill/>
                <a:tableStyleId>{4AD5B8EC-6AD1-483D-84A7-54CA66DAEB62}</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035" name="Google Shape;8035;p61"/>
          <p:cNvGrpSpPr/>
          <p:nvPr/>
        </p:nvGrpSpPr>
        <p:grpSpPr>
          <a:xfrm>
            <a:off x="4161132" y="2557649"/>
            <a:ext cx="1302095" cy="60959"/>
            <a:chOff x="3558802" y="4011427"/>
            <a:chExt cx="1866000" cy="111300"/>
          </a:xfrm>
        </p:grpSpPr>
        <p:sp>
          <p:nvSpPr>
            <p:cNvPr id="8036" name="Google Shape;8036;p6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61"/>
          <p:cNvGrpSpPr/>
          <p:nvPr/>
        </p:nvGrpSpPr>
        <p:grpSpPr>
          <a:xfrm>
            <a:off x="4706620" y="2839808"/>
            <a:ext cx="914340" cy="60959"/>
            <a:chOff x="3558802" y="4011427"/>
            <a:chExt cx="1866000" cy="111300"/>
          </a:xfrm>
        </p:grpSpPr>
        <p:sp>
          <p:nvSpPr>
            <p:cNvPr id="8039" name="Google Shape;8039;p6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61"/>
          <p:cNvGrpSpPr/>
          <p:nvPr/>
        </p:nvGrpSpPr>
        <p:grpSpPr>
          <a:xfrm>
            <a:off x="5871419" y="3167606"/>
            <a:ext cx="2522867" cy="1001454"/>
            <a:chOff x="1904318" y="789980"/>
            <a:chExt cx="1489472" cy="606868"/>
          </a:xfrm>
        </p:grpSpPr>
        <p:cxnSp>
          <p:nvCxnSpPr>
            <p:cNvPr id="8042" name="Google Shape;8042;p6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43" name="Google Shape;8043;p6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44" name="Google Shape;8044;p6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045" name="Google Shape;8045;p6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046" name="Google Shape;8046;p6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047" name="Google Shape;8047;p6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048" name="Google Shape;8048;p6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049" name="Google Shape;8049;p6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1"/>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056" name="Google Shape;8056;p61"/>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057" name="Google Shape;8057;p61"/>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058" name="Google Shape;8058;p6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61"/>
          <p:cNvGrpSpPr/>
          <p:nvPr/>
        </p:nvGrpSpPr>
        <p:grpSpPr>
          <a:xfrm>
            <a:off x="3355824" y="951642"/>
            <a:ext cx="2363393" cy="1005865"/>
            <a:chOff x="3292400" y="1193188"/>
            <a:chExt cx="2615240" cy="1131075"/>
          </a:xfrm>
        </p:grpSpPr>
        <p:sp>
          <p:nvSpPr>
            <p:cNvPr id="8060" name="Google Shape;8060;p6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61" name="Google Shape;8061;p6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62" name="Google Shape;8062;p6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063" name="Google Shape;8063;p6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064" name="Google Shape;8064;p6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065" name="Google Shape;8065;p6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066" name="Google Shape;8066;p6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067" name="Google Shape;8067;p6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068" name="Google Shape;8068;p6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069" name="Google Shape;8069;p6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070" name="Google Shape;8070;p6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71" name="Google Shape;8071;p6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072" name="Google Shape;8072;p6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73" name="Google Shape;8073;p6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074" name="Google Shape;8074;p61"/>
            <p:cNvGrpSpPr/>
            <p:nvPr/>
          </p:nvGrpSpPr>
          <p:grpSpPr>
            <a:xfrm>
              <a:off x="3748438" y="1378608"/>
              <a:ext cx="2159202" cy="903971"/>
              <a:chOff x="1683525" y="2179850"/>
              <a:chExt cx="4519050" cy="2134525"/>
            </a:xfrm>
          </p:grpSpPr>
          <p:sp>
            <p:nvSpPr>
              <p:cNvPr id="8075" name="Google Shape;8075;p6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76" name="Google Shape;8076;p6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77" name="Google Shape;8077;p6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78" name="Google Shape;8078;p6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79" name="Google Shape;8079;p6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0" name="Google Shape;8080;p6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1" name="Google Shape;8081;p6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2" name="Google Shape;8082;p6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3" name="Google Shape;8083;p6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4" name="Google Shape;8084;p6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5" name="Google Shape;8085;p6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6" name="Google Shape;8086;p6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90" name="Shape 8090"/>
        <p:cNvGrpSpPr/>
        <p:nvPr/>
      </p:nvGrpSpPr>
      <p:grpSpPr>
        <a:xfrm>
          <a:off x="0" y="0"/>
          <a:ext cx="0" cy="0"/>
          <a:chOff x="0" y="0"/>
          <a:chExt cx="0" cy="0"/>
        </a:xfrm>
      </p:grpSpPr>
      <p:grpSp>
        <p:nvGrpSpPr>
          <p:cNvPr id="8091" name="Google Shape;8091;p62"/>
          <p:cNvGrpSpPr/>
          <p:nvPr/>
        </p:nvGrpSpPr>
        <p:grpSpPr>
          <a:xfrm>
            <a:off x="4796690" y="970936"/>
            <a:ext cx="745431" cy="718863"/>
            <a:chOff x="4249973" y="1201875"/>
            <a:chExt cx="1958568" cy="1888762"/>
          </a:xfrm>
        </p:grpSpPr>
        <p:sp>
          <p:nvSpPr>
            <p:cNvPr id="8092" name="Google Shape;8092;p6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3" name="Google Shape;8093;p62"/>
            <p:cNvGrpSpPr/>
            <p:nvPr/>
          </p:nvGrpSpPr>
          <p:grpSpPr>
            <a:xfrm>
              <a:off x="5853086" y="1789142"/>
              <a:ext cx="355454" cy="1048099"/>
              <a:chOff x="5576108" y="2016725"/>
              <a:chExt cx="565200" cy="1666560"/>
            </a:xfrm>
          </p:grpSpPr>
          <p:sp>
            <p:nvSpPr>
              <p:cNvPr id="8094" name="Google Shape;8094;p6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95" name="Google Shape;8095;p6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62"/>
            <p:cNvGrpSpPr/>
            <p:nvPr/>
          </p:nvGrpSpPr>
          <p:grpSpPr>
            <a:xfrm>
              <a:off x="4869455" y="2691676"/>
              <a:ext cx="1013897" cy="398961"/>
              <a:chOff x="4012057" y="3451825"/>
              <a:chExt cx="1612175" cy="634379"/>
            </a:xfrm>
          </p:grpSpPr>
          <p:sp>
            <p:nvSpPr>
              <p:cNvPr id="8097" name="Google Shape;8097;p6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98" name="Google Shape;8098;p6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62"/>
            <p:cNvGrpSpPr/>
            <p:nvPr/>
          </p:nvGrpSpPr>
          <p:grpSpPr>
            <a:xfrm>
              <a:off x="4276937" y="2155961"/>
              <a:ext cx="651965" cy="891358"/>
              <a:chOff x="3069908" y="2599997"/>
              <a:chExt cx="1036675" cy="1417328"/>
            </a:xfrm>
          </p:grpSpPr>
          <p:sp>
            <p:nvSpPr>
              <p:cNvPr id="8100" name="Google Shape;8100;p6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01" name="Google Shape;8101;p6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62"/>
            <p:cNvGrpSpPr/>
            <p:nvPr/>
          </p:nvGrpSpPr>
          <p:grpSpPr>
            <a:xfrm>
              <a:off x="5054918" y="1201875"/>
              <a:ext cx="999548" cy="602711"/>
              <a:chOff x="4306958" y="1082925"/>
              <a:chExt cx="1589359" cy="958358"/>
            </a:xfrm>
          </p:grpSpPr>
          <p:sp>
            <p:nvSpPr>
              <p:cNvPr id="8103" name="Google Shape;8103;p6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04" name="Google Shape;8104;p6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62"/>
            <p:cNvGrpSpPr/>
            <p:nvPr/>
          </p:nvGrpSpPr>
          <p:grpSpPr>
            <a:xfrm>
              <a:off x="4249973" y="1303451"/>
              <a:ext cx="799317" cy="841334"/>
              <a:chOff x="3027033" y="1244439"/>
              <a:chExt cx="1270977" cy="1337786"/>
            </a:xfrm>
          </p:grpSpPr>
          <p:sp>
            <p:nvSpPr>
              <p:cNvPr id="8106" name="Google Shape;8106;p6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07" name="Google Shape;8107;p6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8" name="Google Shape;8108;p62"/>
          <p:cNvGrpSpPr/>
          <p:nvPr/>
        </p:nvGrpSpPr>
        <p:grpSpPr>
          <a:xfrm>
            <a:off x="713063" y="1849386"/>
            <a:ext cx="761767" cy="729896"/>
            <a:chOff x="2657744" y="2337745"/>
            <a:chExt cx="832987" cy="798137"/>
          </a:xfrm>
        </p:grpSpPr>
        <p:sp>
          <p:nvSpPr>
            <p:cNvPr id="8109" name="Google Shape;8109;p6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62"/>
          <p:cNvGrpSpPr/>
          <p:nvPr/>
        </p:nvGrpSpPr>
        <p:grpSpPr>
          <a:xfrm>
            <a:off x="3224027" y="1852592"/>
            <a:ext cx="685569" cy="723586"/>
            <a:chOff x="3398134" y="2057755"/>
            <a:chExt cx="704087" cy="743130"/>
          </a:xfrm>
        </p:grpSpPr>
        <p:grpSp>
          <p:nvGrpSpPr>
            <p:cNvPr id="8116" name="Google Shape;8116;p62"/>
            <p:cNvGrpSpPr/>
            <p:nvPr/>
          </p:nvGrpSpPr>
          <p:grpSpPr>
            <a:xfrm>
              <a:off x="3398134" y="2290183"/>
              <a:ext cx="315300" cy="219900"/>
              <a:chOff x="3398134" y="2290183"/>
              <a:chExt cx="315300" cy="219900"/>
            </a:xfrm>
          </p:grpSpPr>
          <p:sp>
            <p:nvSpPr>
              <p:cNvPr id="8117" name="Google Shape;8117;p62"/>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18" name="Google Shape;8118;p62"/>
              <p:cNvCxnSpPr>
                <a:stCxn id="811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119" name="Google Shape;8119;p62"/>
            <p:cNvGrpSpPr/>
            <p:nvPr/>
          </p:nvGrpSpPr>
          <p:grpSpPr>
            <a:xfrm>
              <a:off x="3547823" y="2467358"/>
              <a:ext cx="219900" cy="333527"/>
              <a:chOff x="3547823" y="2467358"/>
              <a:chExt cx="219900" cy="333527"/>
            </a:xfrm>
          </p:grpSpPr>
          <p:sp>
            <p:nvSpPr>
              <p:cNvPr id="8120" name="Google Shape;8120;p62"/>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21" name="Google Shape;8121;p62"/>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122" name="Google Shape;8122;p62"/>
            <p:cNvGrpSpPr/>
            <p:nvPr/>
          </p:nvGrpSpPr>
          <p:grpSpPr>
            <a:xfrm>
              <a:off x="3734138" y="2467358"/>
              <a:ext cx="219900" cy="333527"/>
              <a:chOff x="3734138" y="2467358"/>
              <a:chExt cx="219900" cy="333527"/>
            </a:xfrm>
          </p:grpSpPr>
          <p:sp>
            <p:nvSpPr>
              <p:cNvPr id="8123" name="Google Shape;8123;p62"/>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24" name="Google Shape;8124;p62"/>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125" name="Google Shape;8125;p62"/>
            <p:cNvGrpSpPr/>
            <p:nvPr/>
          </p:nvGrpSpPr>
          <p:grpSpPr>
            <a:xfrm>
              <a:off x="3787560" y="2288011"/>
              <a:ext cx="314661" cy="219900"/>
              <a:chOff x="3787560" y="2288011"/>
              <a:chExt cx="314661" cy="219900"/>
            </a:xfrm>
          </p:grpSpPr>
          <p:sp>
            <p:nvSpPr>
              <p:cNvPr id="8126" name="Google Shape;8126;p62"/>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27" name="Google Shape;8127;p62"/>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128" name="Google Shape;8128;p62"/>
            <p:cNvGrpSpPr/>
            <p:nvPr/>
          </p:nvGrpSpPr>
          <p:grpSpPr>
            <a:xfrm>
              <a:off x="3637290" y="2057755"/>
              <a:ext cx="219900" cy="335499"/>
              <a:chOff x="3637290" y="2057755"/>
              <a:chExt cx="219900" cy="335499"/>
            </a:xfrm>
          </p:grpSpPr>
          <p:sp>
            <p:nvSpPr>
              <p:cNvPr id="8129" name="Google Shape;8129;p62"/>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130" name="Google Shape;8130;p62"/>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131" name="Google Shape;8131;p62"/>
          <p:cNvGrpSpPr/>
          <p:nvPr/>
        </p:nvGrpSpPr>
        <p:grpSpPr>
          <a:xfrm>
            <a:off x="4899249" y="1859288"/>
            <a:ext cx="710153" cy="710153"/>
            <a:chOff x="5007123" y="2079403"/>
            <a:chExt cx="687600" cy="687600"/>
          </a:xfrm>
        </p:grpSpPr>
        <p:sp>
          <p:nvSpPr>
            <p:cNvPr id="8132" name="Google Shape;8132;p62"/>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2"/>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2"/>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2"/>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62"/>
          <p:cNvGrpSpPr/>
          <p:nvPr/>
        </p:nvGrpSpPr>
        <p:grpSpPr>
          <a:xfrm>
            <a:off x="5708687" y="1853794"/>
            <a:ext cx="720998" cy="721183"/>
            <a:chOff x="5797446" y="2063053"/>
            <a:chExt cx="698100" cy="698280"/>
          </a:xfrm>
        </p:grpSpPr>
        <p:sp>
          <p:nvSpPr>
            <p:cNvPr id="8137" name="Google Shape;8137;p62"/>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2"/>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2"/>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2"/>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62"/>
          <p:cNvGrpSpPr/>
          <p:nvPr/>
        </p:nvGrpSpPr>
        <p:grpSpPr>
          <a:xfrm>
            <a:off x="8153834" y="3499399"/>
            <a:ext cx="280585" cy="673164"/>
            <a:chOff x="8075075" y="3754290"/>
            <a:chExt cx="255612" cy="613194"/>
          </a:xfrm>
        </p:grpSpPr>
        <p:grpSp>
          <p:nvGrpSpPr>
            <p:cNvPr id="8142" name="Google Shape;8142;p62"/>
            <p:cNvGrpSpPr/>
            <p:nvPr/>
          </p:nvGrpSpPr>
          <p:grpSpPr>
            <a:xfrm>
              <a:off x="8075075" y="3754290"/>
              <a:ext cx="255612" cy="613194"/>
              <a:chOff x="8075075" y="3754290"/>
              <a:chExt cx="255612" cy="613194"/>
            </a:xfrm>
          </p:grpSpPr>
          <p:sp>
            <p:nvSpPr>
              <p:cNvPr id="8143" name="Google Shape;8143;p62"/>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2"/>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5" name="Google Shape;8145;p62"/>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62"/>
          <p:cNvGrpSpPr/>
          <p:nvPr/>
        </p:nvGrpSpPr>
        <p:grpSpPr>
          <a:xfrm>
            <a:off x="5270892" y="3488196"/>
            <a:ext cx="470352" cy="683745"/>
            <a:chOff x="1697726" y="3244179"/>
            <a:chExt cx="788124" cy="1146069"/>
          </a:xfrm>
        </p:grpSpPr>
        <p:sp>
          <p:nvSpPr>
            <p:cNvPr id="8147" name="Google Shape;8147;p6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9" name="Google Shape;8149;p62"/>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0" name="Google Shape;8150;p62"/>
          <p:cNvGrpSpPr/>
          <p:nvPr/>
        </p:nvGrpSpPr>
        <p:grpSpPr>
          <a:xfrm>
            <a:off x="5892043" y="3499398"/>
            <a:ext cx="293891" cy="293845"/>
            <a:chOff x="6134814" y="3754290"/>
            <a:chExt cx="293891" cy="293845"/>
          </a:xfrm>
        </p:grpSpPr>
        <p:sp>
          <p:nvSpPr>
            <p:cNvPr id="8151" name="Google Shape;8151;p6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62"/>
          <p:cNvGrpSpPr/>
          <p:nvPr/>
        </p:nvGrpSpPr>
        <p:grpSpPr>
          <a:xfrm>
            <a:off x="5892043" y="3878069"/>
            <a:ext cx="293891" cy="293891"/>
            <a:chOff x="6134814" y="4086186"/>
            <a:chExt cx="293891" cy="293891"/>
          </a:xfrm>
        </p:grpSpPr>
        <p:sp>
          <p:nvSpPr>
            <p:cNvPr id="8154" name="Google Shape;8154;p6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6" name="Google Shape;8156;p62"/>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2"/>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8" name="Google Shape;8158;p62"/>
          <p:cNvGrpSpPr/>
          <p:nvPr/>
        </p:nvGrpSpPr>
        <p:grpSpPr>
          <a:xfrm>
            <a:off x="7817018" y="2706762"/>
            <a:ext cx="622883" cy="621944"/>
            <a:chOff x="1187048" y="238125"/>
            <a:chExt cx="5256397" cy="5248476"/>
          </a:xfrm>
        </p:grpSpPr>
        <p:sp>
          <p:nvSpPr>
            <p:cNvPr id="8159" name="Google Shape;8159;p6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62"/>
          <p:cNvGrpSpPr/>
          <p:nvPr/>
        </p:nvGrpSpPr>
        <p:grpSpPr>
          <a:xfrm>
            <a:off x="2274123" y="2716370"/>
            <a:ext cx="1310987" cy="612407"/>
            <a:chOff x="238125" y="1188750"/>
            <a:chExt cx="7140450" cy="3335550"/>
          </a:xfrm>
        </p:grpSpPr>
        <p:sp>
          <p:nvSpPr>
            <p:cNvPr id="8164" name="Google Shape;8164;p6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62"/>
          <p:cNvGrpSpPr/>
          <p:nvPr/>
        </p:nvGrpSpPr>
        <p:grpSpPr>
          <a:xfrm>
            <a:off x="6599995" y="2706925"/>
            <a:ext cx="1110299" cy="621702"/>
            <a:chOff x="238125" y="1335475"/>
            <a:chExt cx="5418735" cy="3034175"/>
          </a:xfrm>
        </p:grpSpPr>
        <p:sp>
          <p:nvSpPr>
            <p:cNvPr id="8170" name="Google Shape;8170;p6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62"/>
          <p:cNvGrpSpPr/>
          <p:nvPr/>
        </p:nvGrpSpPr>
        <p:grpSpPr>
          <a:xfrm>
            <a:off x="5417655" y="2703822"/>
            <a:ext cx="1074451" cy="627181"/>
            <a:chOff x="5359127" y="2910889"/>
            <a:chExt cx="1097723" cy="640831"/>
          </a:xfrm>
        </p:grpSpPr>
        <p:grpSp>
          <p:nvGrpSpPr>
            <p:cNvPr id="8174" name="Google Shape;8174;p62"/>
            <p:cNvGrpSpPr/>
            <p:nvPr/>
          </p:nvGrpSpPr>
          <p:grpSpPr>
            <a:xfrm>
              <a:off x="5929791" y="3263088"/>
              <a:ext cx="527060" cy="287097"/>
              <a:chOff x="5929791" y="3263088"/>
              <a:chExt cx="527060" cy="287097"/>
            </a:xfrm>
          </p:grpSpPr>
          <p:sp>
            <p:nvSpPr>
              <p:cNvPr id="8175" name="Google Shape;8175;p62"/>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76" name="Google Shape;8176;p62"/>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77" name="Google Shape;8177;p62"/>
            <p:cNvGrpSpPr/>
            <p:nvPr/>
          </p:nvGrpSpPr>
          <p:grpSpPr>
            <a:xfrm>
              <a:off x="5359127" y="3263089"/>
              <a:ext cx="526428" cy="288631"/>
              <a:chOff x="5359127" y="3263089"/>
              <a:chExt cx="526428" cy="288631"/>
            </a:xfrm>
          </p:grpSpPr>
          <p:sp>
            <p:nvSpPr>
              <p:cNvPr id="8178" name="Google Shape;8178;p62"/>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79" name="Google Shape;8179;p62"/>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80" name="Google Shape;8180;p62"/>
            <p:cNvGrpSpPr/>
            <p:nvPr/>
          </p:nvGrpSpPr>
          <p:grpSpPr>
            <a:xfrm>
              <a:off x="5551525" y="2910889"/>
              <a:ext cx="520901" cy="610283"/>
              <a:chOff x="5551525" y="2910889"/>
              <a:chExt cx="520901" cy="610283"/>
            </a:xfrm>
          </p:grpSpPr>
          <p:sp>
            <p:nvSpPr>
              <p:cNvPr id="8181" name="Google Shape;8181;p62"/>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82" name="Google Shape;8182;p62"/>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83" name="Google Shape;8183;p62"/>
            <p:cNvGrpSpPr/>
            <p:nvPr/>
          </p:nvGrpSpPr>
          <p:grpSpPr>
            <a:xfrm>
              <a:off x="5743962" y="2919100"/>
              <a:ext cx="623674" cy="284502"/>
              <a:chOff x="5743962" y="2919100"/>
              <a:chExt cx="623674" cy="284502"/>
            </a:xfrm>
          </p:grpSpPr>
          <p:sp>
            <p:nvSpPr>
              <p:cNvPr id="8184" name="Google Shape;8184;p62"/>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85" name="Google Shape;8185;p62"/>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186" name="Google Shape;8186;p62"/>
          <p:cNvGrpSpPr/>
          <p:nvPr/>
        </p:nvGrpSpPr>
        <p:grpSpPr>
          <a:xfrm>
            <a:off x="7568868" y="1854534"/>
            <a:ext cx="874976" cy="719600"/>
            <a:chOff x="7608988" y="2093194"/>
            <a:chExt cx="817276" cy="672147"/>
          </a:xfrm>
        </p:grpSpPr>
        <p:cxnSp>
          <p:nvCxnSpPr>
            <p:cNvPr id="8187" name="Google Shape;8187;p62"/>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88" name="Google Shape;8188;p62"/>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89" name="Google Shape;8189;p62"/>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90" name="Google Shape;8190;p62"/>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91" name="Google Shape;8191;p62"/>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192" name="Google Shape;8192;p62"/>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193" name="Google Shape;8193;p62"/>
            <p:cNvGrpSpPr/>
            <p:nvPr/>
          </p:nvGrpSpPr>
          <p:grpSpPr>
            <a:xfrm>
              <a:off x="7721175" y="2093194"/>
              <a:ext cx="599587" cy="623846"/>
              <a:chOff x="7721175" y="2093194"/>
              <a:chExt cx="599587" cy="623846"/>
            </a:xfrm>
          </p:grpSpPr>
          <p:grpSp>
            <p:nvGrpSpPr>
              <p:cNvPr id="8194" name="Google Shape;8194;p62"/>
              <p:cNvGrpSpPr/>
              <p:nvPr/>
            </p:nvGrpSpPr>
            <p:grpSpPr>
              <a:xfrm>
                <a:off x="7721175" y="2093194"/>
                <a:ext cx="291605" cy="623846"/>
                <a:chOff x="9405575" y="2061418"/>
                <a:chExt cx="291605" cy="623846"/>
              </a:xfrm>
            </p:grpSpPr>
            <p:sp>
              <p:nvSpPr>
                <p:cNvPr id="8195" name="Google Shape;8195;p6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62"/>
              <p:cNvGrpSpPr/>
              <p:nvPr/>
            </p:nvGrpSpPr>
            <p:grpSpPr>
              <a:xfrm flipH="1">
                <a:off x="8029157" y="2093194"/>
                <a:ext cx="291605" cy="623846"/>
                <a:chOff x="9405575" y="2061418"/>
                <a:chExt cx="291605" cy="623846"/>
              </a:xfrm>
            </p:grpSpPr>
            <p:sp>
              <p:nvSpPr>
                <p:cNvPr id="8203" name="Google Shape;8203;p6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10" name="Google Shape;8210;p62"/>
          <p:cNvGrpSpPr/>
          <p:nvPr/>
        </p:nvGrpSpPr>
        <p:grpSpPr>
          <a:xfrm>
            <a:off x="4013304" y="970936"/>
            <a:ext cx="712557" cy="785901"/>
            <a:chOff x="4206459" y="1191441"/>
            <a:chExt cx="712557" cy="785901"/>
          </a:xfrm>
        </p:grpSpPr>
        <p:sp>
          <p:nvSpPr>
            <p:cNvPr id="8211" name="Google Shape;8211;p6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5" name="Google Shape;8215;p62"/>
            <p:cNvGrpSpPr/>
            <p:nvPr/>
          </p:nvGrpSpPr>
          <p:grpSpPr>
            <a:xfrm>
              <a:off x="4644280" y="1290523"/>
              <a:ext cx="143716" cy="29463"/>
              <a:chOff x="4644280" y="1290523"/>
              <a:chExt cx="143716" cy="29463"/>
            </a:xfrm>
          </p:grpSpPr>
          <p:sp>
            <p:nvSpPr>
              <p:cNvPr id="8216" name="Google Shape;8216;p6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62"/>
            <p:cNvGrpSpPr/>
            <p:nvPr/>
          </p:nvGrpSpPr>
          <p:grpSpPr>
            <a:xfrm>
              <a:off x="4356567" y="1191441"/>
              <a:ext cx="143690" cy="29488"/>
              <a:chOff x="4356567" y="1191441"/>
              <a:chExt cx="143690" cy="29488"/>
            </a:xfrm>
          </p:grpSpPr>
          <p:sp>
            <p:nvSpPr>
              <p:cNvPr id="8221" name="Google Shape;8221;p6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62"/>
            <p:cNvGrpSpPr/>
            <p:nvPr/>
          </p:nvGrpSpPr>
          <p:grpSpPr>
            <a:xfrm>
              <a:off x="4339009" y="1863727"/>
              <a:ext cx="143703" cy="29476"/>
              <a:chOff x="4339009" y="1863727"/>
              <a:chExt cx="143703" cy="29476"/>
            </a:xfrm>
          </p:grpSpPr>
          <p:sp>
            <p:nvSpPr>
              <p:cNvPr id="8226" name="Google Shape;8226;p6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62"/>
            <p:cNvGrpSpPr/>
            <p:nvPr/>
          </p:nvGrpSpPr>
          <p:grpSpPr>
            <a:xfrm>
              <a:off x="4206459" y="1607315"/>
              <a:ext cx="29539" cy="142899"/>
              <a:chOff x="4206459" y="1607315"/>
              <a:chExt cx="29539" cy="142899"/>
            </a:xfrm>
          </p:grpSpPr>
          <p:sp>
            <p:nvSpPr>
              <p:cNvPr id="8231" name="Google Shape;8231;p6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5" name="Google Shape;8235;p6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9" name="Google Shape;8239;p62"/>
            <p:cNvGrpSpPr/>
            <p:nvPr/>
          </p:nvGrpSpPr>
          <p:grpSpPr>
            <a:xfrm>
              <a:off x="4889463" y="1423737"/>
              <a:ext cx="29552" cy="142899"/>
              <a:chOff x="4889463" y="1423737"/>
              <a:chExt cx="29552" cy="142899"/>
            </a:xfrm>
          </p:grpSpPr>
          <p:sp>
            <p:nvSpPr>
              <p:cNvPr id="8240" name="Google Shape;8240;p6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62"/>
            <p:cNvGrpSpPr/>
            <p:nvPr/>
          </p:nvGrpSpPr>
          <p:grpSpPr>
            <a:xfrm>
              <a:off x="4771663" y="1876896"/>
              <a:ext cx="108651" cy="100447"/>
              <a:chOff x="4771663" y="1876896"/>
              <a:chExt cx="108651" cy="100447"/>
            </a:xfrm>
          </p:grpSpPr>
          <p:sp>
            <p:nvSpPr>
              <p:cNvPr id="8245" name="Google Shape;8245;p6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49" name="Google Shape;8249;p62"/>
          <p:cNvGrpSpPr/>
          <p:nvPr/>
        </p:nvGrpSpPr>
        <p:grpSpPr>
          <a:xfrm>
            <a:off x="4008780" y="1854159"/>
            <a:ext cx="791287" cy="720350"/>
            <a:chOff x="267375" y="1071875"/>
            <a:chExt cx="470500" cy="428550"/>
          </a:xfrm>
        </p:grpSpPr>
        <p:sp>
          <p:nvSpPr>
            <p:cNvPr id="8250" name="Google Shape;8250;p6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62"/>
          <p:cNvGrpSpPr/>
          <p:nvPr/>
        </p:nvGrpSpPr>
        <p:grpSpPr>
          <a:xfrm>
            <a:off x="709275" y="3498789"/>
            <a:ext cx="1408444" cy="673166"/>
            <a:chOff x="712664" y="3693287"/>
            <a:chExt cx="1460738" cy="698160"/>
          </a:xfrm>
        </p:grpSpPr>
        <p:grpSp>
          <p:nvGrpSpPr>
            <p:cNvPr id="8259" name="Google Shape;8259;p62"/>
            <p:cNvGrpSpPr/>
            <p:nvPr/>
          </p:nvGrpSpPr>
          <p:grpSpPr>
            <a:xfrm>
              <a:off x="1380079" y="4133090"/>
              <a:ext cx="234048" cy="258099"/>
              <a:chOff x="1380079" y="4133090"/>
              <a:chExt cx="234048" cy="258099"/>
            </a:xfrm>
          </p:grpSpPr>
          <p:sp>
            <p:nvSpPr>
              <p:cNvPr id="8260" name="Google Shape;8260;p6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62"/>
            <p:cNvGrpSpPr/>
            <p:nvPr/>
          </p:nvGrpSpPr>
          <p:grpSpPr>
            <a:xfrm>
              <a:off x="884610" y="3864082"/>
              <a:ext cx="1118566" cy="527275"/>
              <a:chOff x="890961" y="3865463"/>
              <a:chExt cx="1115221" cy="525698"/>
            </a:xfrm>
          </p:grpSpPr>
          <p:sp>
            <p:nvSpPr>
              <p:cNvPr id="8264" name="Google Shape;8264;p62"/>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2"/>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2"/>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62"/>
            <p:cNvGrpSpPr/>
            <p:nvPr/>
          </p:nvGrpSpPr>
          <p:grpSpPr>
            <a:xfrm>
              <a:off x="712664" y="3693287"/>
              <a:ext cx="1460738" cy="698160"/>
              <a:chOff x="712664" y="3693025"/>
              <a:chExt cx="1460738" cy="698160"/>
            </a:xfrm>
          </p:grpSpPr>
          <p:sp>
            <p:nvSpPr>
              <p:cNvPr id="8268" name="Google Shape;8268;p6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4" name="Google Shape;8274;p62"/>
          <p:cNvGrpSpPr/>
          <p:nvPr/>
        </p:nvGrpSpPr>
        <p:grpSpPr>
          <a:xfrm>
            <a:off x="3146990" y="970936"/>
            <a:ext cx="795485" cy="738831"/>
            <a:chOff x="3348603" y="1236445"/>
            <a:chExt cx="749256" cy="695894"/>
          </a:xfrm>
        </p:grpSpPr>
        <p:grpSp>
          <p:nvGrpSpPr>
            <p:cNvPr id="8275" name="Google Shape;8275;p62"/>
            <p:cNvGrpSpPr/>
            <p:nvPr/>
          </p:nvGrpSpPr>
          <p:grpSpPr>
            <a:xfrm>
              <a:off x="3583779" y="1236445"/>
              <a:ext cx="293795" cy="285811"/>
              <a:chOff x="3750225" y="1774000"/>
              <a:chExt cx="149575" cy="145525"/>
            </a:xfrm>
          </p:grpSpPr>
          <p:sp>
            <p:nvSpPr>
              <p:cNvPr id="8276" name="Google Shape;8276;p6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62"/>
            <p:cNvGrpSpPr/>
            <p:nvPr/>
          </p:nvGrpSpPr>
          <p:grpSpPr>
            <a:xfrm>
              <a:off x="3775534" y="1462599"/>
              <a:ext cx="322325" cy="285958"/>
              <a:chOff x="3847850" y="1889150"/>
              <a:chExt cx="164100" cy="145600"/>
            </a:xfrm>
          </p:grpSpPr>
          <p:sp>
            <p:nvSpPr>
              <p:cNvPr id="8279" name="Google Shape;8279;p6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62"/>
            <p:cNvGrpSpPr/>
            <p:nvPr/>
          </p:nvGrpSpPr>
          <p:grpSpPr>
            <a:xfrm>
              <a:off x="3545329" y="1646528"/>
              <a:ext cx="293746" cy="285811"/>
              <a:chOff x="3730650" y="1982800"/>
              <a:chExt cx="149550" cy="145525"/>
            </a:xfrm>
          </p:grpSpPr>
          <p:sp>
            <p:nvSpPr>
              <p:cNvPr id="8282" name="Google Shape;8282;p6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62"/>
            <p:cNvGrpSpPr/>
            <p:nvPr/>
          </p:nvGrpSpPr>
          <p:grpSpPr>
            <a:xfrm>
              <a:off x="3348603" y="1415046"/>
              <a:ext cx="294384" cy="284387"/>
              <a:chOff x="3630494" y="1864938"/>
              <a:chExt cx="149875" cy="144800"/>
            </a:xfrm>
          </p:grpSpPr>
          <p:sp>
            <p:nvSpPr>
              <p:cNvPr id="8285" name="Google Shape;8285;p6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7" name="Google Shape;8287;p62"/>
          <p:cNvGrpSpPr/>
          <p:nvPr/>
        </p:nvGrpSpPr>
        <p:grpSpPr>
          <a:xfrm>
            <a:off x="2268517" y="3493832"/>
            <a:ext cx="1324924" cy="678083"/>
            <a:chOff x="2413923" y="3711366"/>
            <a:chExt cx="1374117" cy="703260"/>
          </a:xfrm>
        </p:grpSpPr>
        <p:grpSp>
          <p:nvGrpSpPr>
            <p:cNvPr id="8288" name="Google Shape;8288;p62"/>
            <p:cNvGrpSpPr/>
            <p:nvPr/>
          </p:nvGrpSpPr>
          <p:grpSpPr>
            <a:xfrm>
              <a:off x="2413923" y="3711366"/>
              <a:ext cx="1374117" cy="703260"/>
              <a:chOff x="2413923" y="3711366"/>
              <a:chExt cx="1374117" cy="703260"/>
            </a:xfrm>
          </p:grpSpPr>
          <p:sp>
            <p:nvSpPr>
              <p:cNvPr id="8289" name="Google Shape;8289;p62"/>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0" name="Google Shape;8290;p62"/>
              <p:cNvGrpSpPr/>
              <p:nvPr/>
            </p:nvGrpSpPr>
            <p:grpSpPr>
              <a:xfrm>
                <a:off x="2600284" y="3808654"/>
                <a:ext cx="234506" cy="138009"/>
                <a:chOff x="2600284" y="3808654"/>
                <a:chExt cx="234506" cy="138009"/>
              </a:xfrm>
            </p:grpSpPr>
            <p:sp>
              <p:nvSpPr>
                <p:cNvPr id="8291" name="Google Shape;8291;p62"/>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2" name="Google Shape;8292;p6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93" name="Google Shape;8293;p62"/>
              <p:cNvGrpSpPr/>
              <p:nvPr/>
            </p:nvGrpSpPr>
            <p:grpSpPr>
              <a:xfrm>
                <a:off x="3359659" y="3805664"/>
                <a:ext cx="232294" cy="141000"/>
                <a:chOff x="3359659" y="3805664"/>
                <a:chExt cx="232294" cy="141000"/>
              </a:xfrm>
            </p:grpSpPr>
            <p:sp>
              <p:nvSpPr>
                <p:cNvPr id="8294" name="Google Shape;8294;p62"/>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5" name="Google Shape;8295;p6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96" name="Google Shape;8296;p62"/>
              <p:cNvGrpSpPr/>
              <p:nvPr/>
            </p:nvGrpSpPr>
            <p:grpSpPr>
              <a:xfrm>
                <a:off x="3067316" y="3711366"/>
                <a:ext cx="66900" cy="166809"/>
                <a:chOff x="3067316" y="3711366"/>
                <a:chExt cx="66900" cy="166809"/>
              </a:xfrm>
            </p:grpSpPr>
            <p:sp>
              <p:nvSpPr>
                <p:cNvPr id="8297" name="Google Shape;8297;p62"/>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8" name="Google Shape;8298;p6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99" name="Google Shape;8299;p62"/>
              <p:cNvGrpSpPr/>
              <p:nvPr/>
            </p:nvGrpSpPr>
            <p:grpSpPr>
              <a:xfrm>
                <a:off x="2413923" y="4058666"/>
                <a:ext cx="224119" cy="66900"/>
                <a:chOff x="2413923" y="4058666"/>
                <a:chExt cx="224119" cy="66900"/>
              </a:xfrm>
            </p:grpSpPr>
            <p:sp>
              <p:nvSpPr>
                <p:cNvPr id="8300" name="Google Shape;8300;p62"/>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1" name="Google Shape;8301;p6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02" name="Google Shape;8302;p62"/>
              <p:cNvGrpSpPr/>
              <p:nvPr/>
            </p:nvGrpSpPr>
            <p:grpSpPr>
              <a:xfrm>
                <a:off x="3564643" y="4058666"/>
                <a:ext cx="223397" cy="66900"/>
                <a:chOff x="3564643" y="4058666"/>
                <a:chExt cx="223397" cy="66900"/>
              </a:xfrm>
            </p:grpSpPr>
            <p:sp>
              <p:nvSpPr>
                <p:cNvPr id="8303" name="Google Shape;8303;p62"/>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4" name="Google Shape;8304;p6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305" name="Google Shape;8305;p62"/>
            <p:cNvGrpSpPr/>
            <p:nvPr/>
          </p:nvGrpSpPr>
          <p:grpSpPr>
            <a:xfrm>
              <a:off x="2633353" y="3965763"/>
              <a:ext cx="933975" cy="445687"/>
              <a:chOff x="2633353" y="3965763"/>
              <a:chExt cx="933975" cy="445687"/>
            </a:xfrm>
          </p:grpSpPr>
          <p:sp>
            <p:nvSpPr>
              <p:cNvPr id="8306" name="Google Shape;8306;p62"/>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2"/>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8" name="Google Shape;8308;p62"/>
          <p:cNvGrpSpPr/>
          <p:nvPr/>
        </p:nvGrpSpPr>
        <p:grpSpPr>
          <a:xfrm>
            <a:off x="6392789" y="1044380"/>
            <a:ext cx="1131087" cy="587383"/>
            <a:chOff x="238125" y="999450"/>
            <a:chExt cx="7140700" cy="3708225"/>
          </a:xfrm>
        </p:grpSpPr>
        <p:sp>
          <p:nvSpPr>
            <p:cNvPr id="8309" name="Google Shape;8309;p6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62"/>
          <p:cNvGrpSpPr/>
          <p:nvPr/>
        </p:nvGrpSpPr>
        <p:grpSpPr>
          <a:xfrm>
            <a:off x="3744240" y="3493874"/>
            <a:ext cx="1375854" cy="678131"/>
            <a:chOff x="3913765" y="3641905"/>
            <a:chExt cx="1522805" cy="750560"/>
          </a:xfrm>
        </p:grpSpPr>
        <p:grpSp>
          <p:nvGrpSpPr>
            <p:cNvPr id="8319" name="Google Shape;8319;p62"/>
            <p:cNvGrpSpPr/>
            <p:nvPr/>
          </p:nvGrpSpPr>
          <p:grpSpPr>
            <a:xfrm>
              <a:off x="3913765" y="3997002"/>
              <a:ext cx="1522805" cy="395463"/>
              <a:chOff x="3913765" y="3997002"/>
              <a:chExt cx="1522805" cy="395463"/>
            </a:xfrm>
          </p:grpSpPr>
          <p:grpSp>
            <p:nvGrpSpPr>
              <p:cNvPr id="8320" name="Google Shape;8320;p62"/>
              <p:cNvGrpSpPr/>
              <p:nvPr/>
            </p:nvGrpSpPr>
            <p:grpSpPr>
              <a:xfrm>
                <a:off x="3913765" y="4138659"/>
                <a:ext cx="507602" cy="253806"/>
                <a:chOff x="3913765" y="4138659"/>
                <a:chExt cx="507602" cy="253806"/>
              </a:xfrm>
            </p:grpSpPr>
            <p:sp>
              <p:nvSpPr>
                <p:cNvPr id="8321" name="Google Shape;8321;p6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323" name="Google Shape;8323;p62"/>
              <p:cNvGrpSpPr/>
              <p:nvPr/>
            </p:nvGrpSpPr>
            <p:grpSpPr>
              <a:xfrm>
                <a:off x="4421361" y="3997002"/>
                <a:ext cx="507618" cy="395463"/>
                <a:chOff x="4421361" y="3997002"/>
                <a:chExt cx="507618" cy="395463"/>
              </a:xfrm>
            </p:grpSpPr>
            <p:sp>
              <p:nvSpPr>
                <p:cNvPr id="8324" name="Google Shape;8324;p6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62"/>
              <p:cNvGrpSpPr/>
              <p:nvPr/>
            </p:nvGrpSpPr>
            <p:grpSpPr>
              <a:xfrm>
                <a:off x="4928973" y="4189418"/>
                <a:ext cx="507596" cy="203047"/>
                <a:chOff x="4928973" y="4189418"/>
                <a:chExt cx="507596" cy="203047"/>
              </a:xfrm>
            </p:grpSpPr>
            <p:sp>
              <p:nvSpPr>
                <p:cNvPr id="8327" name="Google Shape;8327;p6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9" name="Google Shape;8329;p62"/>
            <p:cNvGrpSpPr/>
            <p:nvPr/>
          </p:nvGrpSpPr>
          <p:grpSpPr>
            <a:xfrm>
              <a:off x="4482186" y="3641905"/>
              <a:ext cx="397605" cy="349784"/>
              <a:chOff x="2906375" y="1159725"/>
              <a:chExt cx="1860575" cy="1636800"/>
            </a:xfrm>
          </p:grpSpPr>
          <p:sp>
            <p:nvSpPr>
              <p:cNvPr id="8330" name="Google Shape;8330;p6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4" name="Google Shape;8334;p62"/>
          <p:cNvGrpSpPr/>
          <p:nvPr/>
        </p:nvGrpSpPr>
        <p:grpSpPr>
          <a:xfrm>
            <a:off x="6528949" y="1853801"/>
            <a:ext cx="940737" cy="721067"/>
            <a:chOff x="6599718" y="2068734"/>
            <a:chExt cx="940737" cy="721067"/>
          </a:xfrm>
        </p:grpSpPr>
        <p:sp>
          <p:nvSpPr>
            <p:cNvPr id="8335" name="Google Shape;8335;p6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1" name="Google Shape;8341;p62"/>
            <p:cNvGrpSpPr/>
            <p:nvPr/>
          </p:nvGrpSpPr>
          <p:grpSpPr>
            <a:xfrm>
              <a:off x="6836957" y="2068734"/>
              <a:ext cx="461892" cy="721067"/>
              <a:chOff x="6836957" y="2068734"/>
              <a:chExt cx="461892" cy="721067"/>
            </a:xfrm>
          </p:grpSpPr>
          <p:sp>
            <p:nvSpPr>
              <p:cNvPr id="8342" name="Google Shape;8342;p6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8" name="Google Shape;8348;p62"/>
              <p:cNvGrpSpPr/>
              <p:nvPr/>
            </p:nvGrpSpPr>
            <p:grpSpPr>
              <a:xfrm>
                <a:off x="6836957" y="2068734"/>
                <a:ext cx="461892" cy="721067"/>
                <a:chOff x="6836957" y="2068734"/>
                <a:chExt cx="461892" cy="721067"/>
              </a:xfrm>
            </p:grpSpPr>
            <p:sp>
              <p:nvSpPr>
                <p:cNvPr id="8349" name="Google Shape;8349;p6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56" name="Google Shape;8356;p62"/>
          <p:cNvGrpSpPr/>
          <p:nvPr/>
        </p:nvGrpSpPr>
        <p:grpSpPr>
          <a:xfrm>
            <a:off x="2412267" y="1858147"/>
            <a:ext cx="712577" cy="712374"/>
            <a:chOff x="2559249" y="2069323"/>
            <a:chExt cx="685566" cy="685634"/>
          </a:xfrm>
        </p:grpSpPr>
        <p:sp>
          <p:nvSpPr>
            <p:cNvPr id="8357" name="Google Shape;8357;p6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62"/>
          <p:cNvGrpSpPr/>
          <p:nvPr/>
        </p:nvGrpSpPr>
        <p:grpSpPr>
          <a:xfrm>
            <a:off x="7594705" y="970936"/>
            <a:ext cx="845645" cy="711911"/>
            <a:chOff x="951975" y="315800"/>
            <a:chExt cx="5860325" cy="4933550"/>
          </a:xfrm>
        </p:grpSpPr>
        <p:sp>
          <p:nvSpPr>
            <p:cNvPr id="8371" name="Google Shape;8371;p6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62"/>
          <p:cNvGrpSpPr/>
          <p:nvPr/>
        </p:nvGrpSpPr>
        <p:grpSpPr>
          <a:xfrm>
            <a:off x="3691834" y="2707045"/>
            <a:ext cx="1617932" cy="621724"/>
            <a:chOff x="3862800" y="3038525"/>
            <a:chExt cx="1329006" cy="510698"/>
          </a:xfrm>
        </p:grpSpPr>
        <p:sp>
          <p:nvSpPr>
            <p:cNvPr id="8380" name="Google Shape;8380;p6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2" name="Google Shape;8382;p62"/>
            <p:cNvGrpSpPr/>
            <p:nvPr/>
          </p:nvGrpSpPr>
          <p:grpSpPr>
            <a:xfrm>
              <a:off x="3967075" y="3040337"/>
              <a:ext cx="1019927" cy="402126"/>
              <a:chOff x="3967075" y="3040337"/>
              <a:chExt cx="1019927" cy="402126"/>
            </a:xfrm>
          </p:grpSpPr>
          <p:sp>
            <p:nvSpPr>
              <p:cNvPr id="8383" name="Google Shape;8383;p6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5" name="Google Shape;8385;p62"/>
            <p:cNvGrpSpPr/>
            <p:nvPr/>
          </p:nvGrpSpPr>
          <p:grpSpPr>
            <a:xfrm>
              <a:off x="4186700" y="3040337"/>
              <a:ext cx="390475" cy="183289"/>
              <a:chOff x="4186700" y="3040337"/>
              <a:chExt cx="390475" cy="183289"/>
            </a:xfrm>
          </p:grpSpPr>
          <p:sp>
            <p:nvSpPr>
              <p:cNvPr id="8386" name="Google Shape;8386;p6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62"/>
            <p:cNvGrpSpPr/>
            <p:nvPr/>
          </p:nvGrpSpPr>
          <p:grpSpPr>
            <a:xfrm>
              <a:off x="4073727" y="3040337"/>
              <a:ext cx="697794" cy="296263"/>
              <a:chOff x="4073727" y="3040337"/>
              <a:chExt cx="697794" cy="296263"/>
            </a:xfrm>
          </p:grpSpPr>
          <p:sp>
            <p:nvSpPr>
              <p:cNvPr id="8389" name="Google Shape;8389;p6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62"/>
            <p:cNvGrpSpPr/>
            <p:nvPr/>
          </p:nvGrpSpPr>
          <p:grpSpPr>
            <a:xfrm>
              <a:off x="3862800" y="3038525"/>
              <a:ext cx="1329006" cy="510698"/>
              <a:chOff x="3862800" y="3038525"/>
              <a:chExt cx="1329006" cy="510698"/>
            </a:xfrm>
          </p:grpSpPr>
          <p:sp>
            <p:nvSpPr>
              <p:cNvPr id="8392" name="Google Shape;8392;p62"/>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2"/>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4" name="Google Shape;8394;p62"/>
          <p:cNvGrpSpPr/>
          <p:nvPr/>
        </p:nvGrpSpPr>
        <p:grpSpPr>
          <a:xfrm>
            <a:off x="700156" y="970936"/>
            <a:ext cx="883205" cy="775176"/>
            <a:chOff x="649648" y="271400"/>
            <a:chExt cx="6215377" cy="5455143"/>
          </a:xfrm>
        </p:grpSpPr>
        <p:sp>
          <p:nvSpPr>
            <p:cNvPr id="8395" name="Google Shape;8395;p6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62"/>
          <p:cNvGrpSpPr/>
          <p:nvPr/>
        </p:nvGrpSpPr>
        <p:grpSpPr>
          <a:xfrm>
            <a:off x="2308457" y="970936"/>
            <a:ext cx="767704" cy="815489"/>
            <a:chOff x="2499700" y="1135950"/>
            <a:chExt cx="732402" cy="777990"/>
          </a:xfrm>
        </p:grpSpPr>
        <p:grpSp>
          <p:nvGrpSpPr>
            <p:cNvPr id="8408" name="Google Shape;8408;p62"/>
            <p:cNvGrpSpPr/>
            <p:nvPr/>
          </p:nvGrpSpPr>
          <p:grpSpPr>
            <a:xfrm>
              <a:off x="2499700" y="1135950"/>
              <a:ext cx="732402" cy="694705"/>
              <a:chOff x="2499700" y="1135950"/>
              <a:chExt cx="732402" cy="694705"/>
            </a:xfrm>
          </p:grpSpPr>
          <p:sp>
            <p:nvSpPr>
              <p:cNvPr id="8409" name="Google Shape;8409;p6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62"/>
            <p:cNvGrpSpPr/>
            <p:nvPr/>
          </p:nvGrpSpPr>
          <p:grpSpPr>
            <a:xfrm>
              <a:off x="2517909" y="1188726"/>
              <a:ext cx="702702" cy="725214"/>
              <a:chOff x="2517909" y="1188726"/>
              <a:chExt cx="702702" cy="725214"/>
            </a:xfrm>
          </p:grpSpPr>
          <p:sp>
            <p:nvSpPr>
              <p:cNvPr id="8437" name="Google Shape;8437;p6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2" name="Google Shape;8442;p62"/>
          <p:cNvGrpSpPr/>
          <p:nvPr/>
        </p:nvGrpSpPr>
        <p:grpSpPr>
          <a:xfrm>
            <a:off x="1654189" y="970936"/>
            <a:ext cx="583439" cy="870229"/>
            <a:chOff x="1716825" y="1121550"/>
            <a:chExt cx="622800" cy="928938"/>
          </a:xfrm>
        </p:grpSpPr>
        <p:grpSp>
          <p:nvGrpSpPr>
            <p:cNvPr id="8443" name="Google Shape;8443;p62"/>
            <p:cNvGrpSpPr/>
            <p:nvPr/>
          </p:nvGrpSpPr>
          <p:grpSpPr>
            <a:xfrm>
              <a:off x="1716825" y="1121550"/>
              <a:ext cx="622800" cy="928938"/>
              <a:chOff x="1716825" y="1121550"/>
              <a:chExt cx="622800" cy="928938"/>
            </a:xfrm>
          </p:grpSpPr>
          <p:cxnSp>
            <p:nvCxnSpPr>
              <p:cNvPr id="8444" name="Google Shape;8444;p62"/>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445" name="Google Shape;8445;p6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62"/>
            <p:cNvGrpSpPr/>
            <p:nvPr/>
          </p:nvGrpSpPr>
          <p:grpSpPr>
            <a:xfrm>
              <a:off x="1768050" y="1172775"/>
              <a:ext cx="520200" cy="832000"/>
              <a:chOff x="1768050" y="1172775"/>
              <a:chExt cx="520200" cy="832000"/>
            </a:xfrm>
          </p:grpSpPr>
          <p:cxnSp>
            <p:nvCxnSpPr>
              <p:cNvPr id="8447" name="Google Shape;8447;p62"/>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448" name="Google Shape;8448;p6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62"/>
            <p:cNvGrpSpPr/>
            <p:nvPr/>
          </p:nvGrpSpPr>
          <p:grpSpPr>
            <a:xfrm>
              <a:off x="1820100" y="1225475"/>
              <a:ext cx="416400" cy="729575"/>
              <a:chOff x="1820100" y="1225475"/>
              <a:chExt cx="416400" cy="729575"/>
            </a:xfrm>
          </p:grpSpPr>
          <p:cxnSp>
            <p:nvCxnSpPr>
              <p:cNvPr id="8450" name="Google Shape;8450;p62"/>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451" name="Google Shape;8451;p6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62"/>
            <p:cNvGrpSpPr/>
            <p:nvPr/>
          </p:nvGrpSpPr>
          <p:grpSpPr>
            <a:xfrm>
              <a:off x="1874250" y="1278825"/>
              <a:ext cx="308100" cy="605275"/>
              <a:chOff x="1874250" y="1278825"/>
              <a:chExt cx="308100" cy="605275"/>
            </a:xfrm>
          </p:grpSpPr>
          <p:cxnSp>
            <p:nvCxnSpPr>
              <p:cNvPr id="8453" name="Google Shape;8453;p62"/>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454" name="Google Shape;8454;p6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5" name="Google Shape;8455;p6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62"/>
          <p:cNvGrpSpPr/>
          <p:nvPr/>
        </p:nvGrpSpPr>
        <p:grpSpPr>
          <a:xfrm>
            <a:off x="1574012" y="1857258"/>
            <a:ext cx="739072" cy="714152"/>
            <a:chOff x="4334725" y="1355875"/>
            <a:chExt cx="3106650" cy="3001900"/>
          </a:xfrm>
        </p:grpSpPr>
        <p:grpSp>
          <p:nvGrpSpPr>
            <p:cNvPr id="8457" name="Google Shape;8457;p62"/>
            <p:cNvGrpSpPr/>
            <p:nvPr/>
          </p:nvGrpSpPr>
          <p:grpSpPr>
            <a:xfrm>
              <a:off x="4516050" y="1724875"/>
              <a:ext cx="2693725" cy="2632900"/>
              <a:chOff x="4516050" y="1724875"/>
              <a:chExt cx="2693725" cy="2632900"/>
            </a:xfrm>
          </p:grpSpPr>
          <p:sp>
            <p:nvSpPr>
              <p:cNvPr id="8458" name="Google Shape;8458;p6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62"/>
            <p:cNvGrpSpPr/>
            <p:nvPr/>
          </p:nvGrpSpPr>
          <p:grpSpPr>
            <a:xfrm>
              <a:off x="4334725" y="1355875"/>
              <a:ext cx="3106650" cy="2709650"/>
              <a:chOff x="4334725" y="1355875"/>
              <a:chExt cx="3106650" cy="2709650"/>
            </a:xfrm>
          </p:grpSpPr>
          <p:sp>
            <p:nvSpPr>
              <p:cNvPr id="8462" name="Google Shape;8462;p6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5" name="Google Shape;8465;p62"/>
          <p:cNvGrpSpPr/>
          <p:nvPr/>
        </p:nvGrpSpPr>
        <p:grpSpPr>
          <a:xfrm>
            <a:off x="7690961" y="3488029"/>
            <a:ext cx="312074" cy="684173"/>
            <a:chOff x="7645573" y="3754300"/>
            <a:chExt cx="293855" cy="644170"/>
          </a:xfrm>
        </p:grpSpPr>
        <p:sp>
          <p:nvSpPr>
            <p:cNvPr id="8466" name="Google Shape;8466;p6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62"/>
          <p:cNvGrpSpPr/>
          <p:nvPr/>
        </p:nvGrpSpPr>
        <p:grpSpPr>
          <a:xfrm>
            <a:off x="5612949" y="970936"/>
            <a:ext cx="709011" cy="739359"/>
            <a:chOff x="5830645" y="1256617"/>
            <a:chExt cx="530340" cy="553040"/>
          </a:xfrm>
        </p:grpSpPr>
        <p:grpSp>
          <p:nvGrpSpPr>
            <p:cNvPr id="8469" name="Google Shape;8469;p62"/>
            <p:cNvGrpSpPr/>
            <p:nvPr/>
          </p:nvGrpSpPr>
          <p:grpSpPr>
            <a:xfrm>
              <a:off x="5830645" y="1256617"/>
              <a:ext cx="259743" cy="269909"/>
              <a:chOff x="5830645" y="1256617"/>
              <a:chExt cx="259743" cy="269909"/>
            </a:xfrm>
          </p:grpSpPr>
          <p:sp>
            <p:nvSpPr>
              <p:cNvPr id="8470" name="Google Shape;8470;p6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62"/>
            <p:cNvGrpSpPr/>
            <p:nvPr/>
          </p:nvGrpSpPr>
          <p:grpSpPr>
            <a:xfrm>
              <a:off x="6101293" y="1256617"/>
              <a:ext cx="259692" cy="269909"/>
              <a:chOff x="6101293" y="1256617"/>
              <a:chExt cx="259692" cy="269909"/>
            </a:xfrm>
          </p:grpSpPr>
          <p:sp>
            <p:nvSpPr>
              <p:cNvPr id="8473" name="Google Shape;8473;p6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62"/>
            <p:cNvGrpSpPr/>
            <p:nvPr/>
          </p:nvGrpSpPr>
          <p:grpSpPr>
            <a:xfrm>
              <a:off x="5830645" y="1539749"/>
              <a:ext cx="259692" cy="269909"/>
              <a:chOff x="5830645" y="1539749"/>
              <a:chExt cx="259692" cy="269909"/>
            </a:xfrm>
          </p:grpSpPr>
          <p:sp>
            <p:nvSpPr>
              <p:cNvPr id="8476" name="Google Shape;8476;p6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62"/>
            <p:cNvGrpSpPr/>
            <p:nvPr/>
          </p:nvGrpSpPr>
          <p:grpSpPr>
            <a:xfrm>
              <a:off x="6101293" y="1539749"/>
              <a:ext cx="259692" cy="269909"/>
              <a:chOff x="6101293" y="1539749"/>
              <a:chExt cx="259692" cy="269909"/>
            </a:xfrm>
          </p:grpSpPr>
          <p:sp>
            <p:nvSpPr>
              <p:cNvPr id="8479" name="Google Shape;8479;p6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1" name="Google Shape;8481;p6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62"/>
          <p:cNvGrpSpPr/>
          <p:nvPr/>
        </p:nvGrpSpPr>
        <p:grpSpPr>
          <a:xfrm>
            <a:off x="714444" y="2707052"/>
            <a:ext cx="1452955" cy="621360"/>
            <a:chOff x="732422" y="2990152"/>
            <a:chExt cx="1337773" cy="572102"/>
          </a:xfrm>
        </p:grpSpPr>
        <p:sp>
          <p:nvSpPr>
            <p:cNvPr id="8483" name="Google Shape;8483;p6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92" name="Shape 8492"/>
        <p:cNvGrpSpPr/>
        <p:nvPr/>
      </p:nvGrpSpPr>
      <p:grpSpPr>
        <a:xfrm>
          <a:off x="0" y="0"/>
          <a:ext cx="0" cy="0"/>
          <a:chOff x="0" y="0"/>
          <a:chExt cx="0" cy="0"/>
        </a:xfrm>
      </p:grpSpPr>
      <p:grpSp>
        <p:nvGrpSpPr>
          <p:cNvPr id="8493" name="Google Shape;8493;p63"/>
          <p:cNvGrpSpPr/>
          <p:nvPr/>
        </p:nvGrpSpPr>
        <p:grpSpPr>
          <a:xfrm>
            <a:off x="708579" y="965872"/>
            <a:ext cx="1636117" cy="1526144"/>
            <a:chOff x="729238" y="1179665"/>
            <a:chExt cx="1636117" cy="1526144"/>
          </a:xfrm>
        </p:grpSpPr>
        <p:grpSp>
          <p:nvGrpSpPr>
            <p:cNvPr id="8494" name="Google Shape;8494;p63"/>
            <p:cNvGrpSpPr/>
            <p:nvPr/>
          </p:nvGrpSpPr>
          <p:grpSpPr>
            <a:xfrm>
              <a:off x="729238" y="1179665"/>
              <a:ext cx="80700" cy="1526144"/>
              <a:chOff x="729238" y="1179665"/>
              <a:chExt cx="80700" cy="1526144"/>
            </a:xfrm>
          </p:grpSpPr>
          <p:sp>
            <p:nvSpPr>
              <p:cNvPr id="8495" name="Google Shape;8495;p63"/>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3"/>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3"/>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3"/>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63"/>
            <p:cNvGrpSpPr/>
            <p:nvPr/>
          </p:nvGrpSpPr>
          <p:grpSpPr>
            <a:xfrm>
              <a:off x="903098" y="1179665"/>
              <a:ext cx="80700" cy="1526144"/>
              <a:chOff x="903098" y="1179665"/>
              <a:chExt cx="80700" cy="1526144"/>
            </a:xfrm>
          </p:grpSpPr>
          <p:sp>
            <p:nvSpPr>
              <p:cNvPr id="8506" name="Google Shape;8506;p63"/>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3"/>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3"/>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3"/>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3"/>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3"/>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63"/>
            <p:cNvGrpSpPr/>
            <p:nvPr/>
          </p:nvGrpSpPr>
          <p:grpSpPr>
            <a:xfrm>
              <a:off x="1076958" y="1179665"/>
              <a:ext cx="80700" cy="1526144"/>
              <a:chOff x="1076958" y="1179665"/>
              <a:chExt cx="80700" cy="1526144"/>
            </a:xfrm>
          </p:grpSpPr>
          <p:sp>
            <p:nvSpPr>
              <p:cNvPr id="8517" name="Google Shape;8517;p63"/>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3"/>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3"/>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3"/>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3"/>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3"/>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3"/>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63"/>
            <p:cNvGrpSpPr/>
            <p:nvPr/>
          </p:nvGrpSpPr>
          <p:grpSpPr>
            <a:xfrm>
              <a:off x="1247707" y="1179665"/>
              <a:ext cx="80700" cy="1526144"/>
              <a:chOff x="1247707" y="1179665"/>
              <a:chExt cx="80700" cy="1526144"/>
            </a:xfrm>
          </p:grpSpPr>
          <p:sp>
            <p:nvSpPr>
              <p:cNvPr id="8528" name="Google Shape;8528;p63"/>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3"/>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3"/>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63"/>
            <p:cNvGrpSpPr/>
            <p:nvPr/>
          </p:nvGrpSpPr>
          <p:grpSpPr>
            <a:xfrm>
              <a:off x="1421567" y="1179665"/>
              <a:ext cx="80700" cy="1526144"/>
              <a:chOff x="1421567" y="1179665"/>
              <a:chExt cx="80700" cy="1526144"/>
            </a:xfrm>
          </p:grpSpPr>
          <p:sp>
            <p:nvSpPr>
              <p:cNvPr id="8539" name="Google Shape;8539;p63"/>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3"/>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3"/>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3"/>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3"/>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3"/>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3"/>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3"/>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63"/>
            <p:cNvGrpSpPr/>
            <p:nvPr/>
          </p:nvGrpSpPr>
          <p:grpSpPr>
            <a:xfrm>
              <a:off x="1592327" y="1179665"/>
              <a:ext cx="80700" cy="1526144"/>
              <a:chOff x="1592327" y="1179665"/>
              <a:chExt cx="80700" cy="1526144"/>
            </a:xfrm>
          </p:grpSpPr>
          <p:sp>
            <p:nvSpPr>
              <p:cNvPr id="8550" name="Google Shape;8550;p63"/>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3"/>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3"/>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3"/>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3"/>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3"/>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63"/>
            <p:cNvGrpSpPr/>
            <p:nvPr/>
          </p:nvGrpSpPr>
          <p:grpSpPr>
            <a:xfrm>
              <a:off x="1766187" y="1179665"/>
              <a:ext cx="80700" cy="1526144"/>
              <a:chOff x="1766187" y="1179665"/>
              <a:chExt cx="80700" cy="1526144"/>
            </a:xfrm>
          </p:grpSpPr>
          <p:sp>
            <p:nvSpPr>
              <p:cNvPr id="8561" name="Google Shape;8561;p63"/>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3"/>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3"/>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3"/>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3"/>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3"/>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3"/>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3"/>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3"/>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63"/>
            <p:cNvGrpSpPr/>
            <p:nvPr/>
          </p:nvGrpSpPr>
          <p:grpSpPr>
            <a:xfrm>
              <a:off x="1936935" y="1179665"/>
              <a:ext cx="80700" cy="1526144"/>
              <a:chOff x="1936935" y="1179665"/>
              <a:chExt cx="80700" cy="1526144"/>
            </a:xfrm>
          </p:grpSpPr>
          <p:sp>
            <p:nvSpPr>
              <p:cNvPr id="8572" name="Google Shape;8572;p63"/>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3"/>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3"/>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3"/>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3"/>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63"/>
            <p:cNvGrpSpPr/>
            <p:nvPr/>
          </p:nvGrpSpPr>
          <p:grpSpPr>
            <a:xfrm>
              <a:off x="2110795" y="1179665"/>
              <a:ext cx="80700" cy="1526144"/>
              <a:chOff x="2110795" y="1179665"/>
              <a:chExt cx="80700" cy="1526144"/>
            </a:xfrm>
          </p:grpSpPr>
          <p:sp>
            <p:nvSpPr>
              <p:cNvPr id="8583" name="Google Shape;8583;p63"/>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3"/>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3"/>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3"/>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63"/>
            <p:cNvGrpSpPr/>
            <p:nvPr/>
          </p:nvGrpSpPr>
          <p:grpSpPr>
            <a:xfrm>
              <a:off x="2284655" y="1179665"/>
              <a:ext cx="80700" cy="1526144"/>
              <a:chOff x="2284655" y="1179665"/>
              <a:chExt cx="80700" cy="1526144"/>
            </a:xfrm>
          </p:grpSpPr>
          <p:sp>
            <p:nvSpPr>
              <p:cNvPr id="8594" name="Google Shape;8594;p63"/>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3"/>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3"/>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3"/>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3"/>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3"/>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4" name="Google Shape;8604;p63"/>
          <p:cNvGrpSpPr/>
          <p:nvPr/>
        </p:nvGrpSpPr>
        <p:grpSpPr>
          <a:xfrm>
            <a:off x="2603245" y="985011"/>
            <a:ext cx="1364248" cy="1102133"/>
            <a:chOff x="2623904" y="1198803"/>
            <a:chExt cx="1364248" cy="1102133"/>
          </a:xfrm>
        </p:grpSpPr>
        <p:grpSp>
          <p:nvGrpSpPr>
            <p:cNvPr id="8605" name="Google Shape;8605;p63"/>
            <p:cNvGrpSpPr/>
            <p:nvPr/>
          </p:nvGrpSpPr>
          <p:grpSpPr>
            <a:xfrm>
              <a:off x="2623907" y="1198803"/>
              <a:ext cx="1364245" cy="273000"/>
              <a:chOff x="2623907" y="1198803"/>
              <a:chExt cx="1364245" cy="273000"/>
            </a:xfrm>
          </p:grpSpPr>
          <p:sp>
            <p:nvSpPr>
              <p:cNvPr id="8606" name="Google Shape;8606;p63"/>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63"/>
            <p:cNvGrpSpPr/>
            <p:nvPr/>
          </p:nvGrpSpPr>
          <p:grpSpPr>
            <a:xfrm>
              <a:off x="2623904" y="1476964"/>
              <a:ext cx="1364245" cy="273000"/>
              <a:chOff x="2623904" y="1476964"/>
              <a:chExt cx="1364245" cy="273000"/>
            </a:xfrm>
          </p:grpSpPr>
          <p:sp>
            <p:nvSpPr>
              <p:cNvPr id="8612" name="Google Shape;8612;p63"/>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3"/>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3"/>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63"/>
            <p:cNvGrpSpPr/>
            <p:nvPr/>
          </p:nvGrpSpPr>
          <p:grpSpPr>
            <a:xfrm>
              <a:off x="2623907" y="1749775"/>
              <a:ext cx="1364245" cy="273000"/>
              <a:chOff x="2623907" y="1749775"/>
              <a:chExt cx="1364245" cy="273000"/>
            </a:xfrm>
          </p:grpSpPr>
          <p:sp>
            <p:nvSpPr>
              <p:cNvPr id="8618" name="Google Shape;8618;p63"/>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3"/>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63"/>
            <p:cNvGrpSpPr/>
            <p:nvPr/>
          </p:nvGrpSpPr>
          <p:grpSpPr>
            <a:xfrm>
              <a:off x="2623904" y="2027936"/>
              <a:ext cx="1364245" cy="273000"/>
              <a:chOff x="2623904" y="2027936"/>
              <a:chExt cx="1364245" cy="273000"/>
            </a:xfrm>
          </p:grpSpPr>
          <p:sp>
            <p:nvSpPr>
              <p:cNvPr id="8624" name="Google Shape;8624;p6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9" name="Google Shape;8629;p63"/>
          <p:cNvGrpSpPr/>
          <p:nvPr/>
        </p:nvGrpSpPr>
        <p:grpSpPr>
          <a:xfrm>
            <a:off x="2592706" y="2444193"/>
            <a:ext cx="1387541" cy="159124"/>
            <a:chOff x="3200660" y="2180272"/>
            <a:chExt cx="2563824" cy="378237"/>
          </a:xfrm>
        </p:grpSpPr>
        <p:sp>
          <p:nvSpPr>
            <p:cNvPr id="8630" name="Google Shape;8630;p6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63"/>
          <p:cNvGrpSpPr/>
          <p:nvPr/>
        </p:nvGrpSpPr>
        <p:grpSpPr>
          <a:xfrm>
            <a:off x="2589231" y="2722018"/>
            <a:ext cx="1390502" cy="159625"/>
            <a:chOff x="3530150" y="2790075"/>
            <a:chExt cx="1962600" cy="225300"/>
          </a:xfrm>
        </p:grpSpPr>
        <p:sp>
          <p:nvSpPr>
            <p:cNvPr id="8649" name="Google Shape;8649;p6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63"/>
          <p:cNvGrpSpPr/>
          <p:nvPr/>
        </p:nvGrpSpPr>
        <p:grpSpPr>
          <a:xfrm>
            <a:off x="2589884" y="3000344"/>
            <a:ext cx="1411629" cy="153761"/>
            <a:chOff x="3558802" y="4011427"/>
            <a:chExt cx="1866000" cy="111300"/>
          </a:xfrm>
        </p:grpSpPr>
        <p:sp>
          <p:nvSpPr>
            <p:cNvPr id="8652" name="Google Shape;8652;p6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63"/>
          <p:cNvGrpSpPr/>
          <p:nvPr/>
        </p:nvGrpSpPr>
        <p:grpSpPr>
          <a:xfrm>
            <a:off x="2589576" y="2205744"/>
            <a:ext cx="1383503" cy="119749"/>
            <a:chOff x="3465975" y="2270276"/>
            <a:chExt cx="1986364" cy="171929"/>
          </a:xfrm>
        </p:grpSpPr>
        <p:sp>
          <p:nvSpPr>
            <p:cNvPr id="8655" name="Google Shape;8655;p6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63"/>
          <p:cNvGrpSpPr/>
          <p:nvPr/>
        </p:nvGrpSpPr>
        <p:grpSpPr>
          <a:xfrm>
            <a:off x="2600584" y="3569394"/>
            <a:ext cx="1369531" cy="195460"/>
            <a:chOff x="723300" y="4253549"/>
            <a:chExt cx="2276482" cy="324900"/>
          </a:xfrm>
        </p:grpSpPr>
        <p:sp>
          <p:nvSpPr>
            <p:cNvPr id="8664" name="Google Shape;8664;p6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63"/>
          <p:cNvGrpSpPr/>
          <p:nvPr/>
        </p:nvGrpSpPr>
        <p:grpSpPr>
          <a:xfrm>
            <a:off x="2590145" y="3270574"/>
            <a:ext cx="1389066" cy="180119"/>
            <a:chOff x="705948" y="3788465"/>
            <a:chExt cx="2308953" cy="299400"/>
          </a:xfrm>
        </p:grpSpPr>
        <p:sp>
          <p:nvSpPr>
            <p:cNvPr id="8670" name="Google Shape;8670;p6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63"/>
          <p:cNvGrpSpPr/>
          <p:nvPr/>
        </p:nvGrpSpPr>
        <p:grpSpPr>
          <a:xfrm>
            <a:off x="2638082" y="3883554"/>
            <a:ext cx="1304609" cy="294074"/>
            <a:chOff x="2658741" y="4097347"/>
            <a:chExt cx="1304609" cy="294074"/>
          </a:xfrm>
        </p:grpSpPr>
        <p:grpSp>
          <p:nvGrpSpPr>
            <p:cNvPr id="8676" name="Google Shape;8676;p63"/>
            <p:cNvGrpSpPr/>
            <p:nvPr/>
          </p:nvGrpSpPr>
          <p:grpSpPr>
            <a:xfrm>
              <a:off x="2658741" y="4097347"/>
              <a:ext cx="118572" cy="294074"/>
              <a:chOff x="3343310" y="4475555"/>
              <a:chExt cx="127717" cy="316753"/>
            </a:xfrm>
          </p:grpSpPr>
          <p:sp>
            <p:nvSpPr>
              <p:cNvPr id="8677" name="Google Shape;8677;p6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63"/>
            <p:cNvGrpSpPr/>
            <p:nvPr/>
          </p:nvGrpSpPr>
          <p:grpSpPr>
            <a:xfrm>
              <a:off x="3815519" y="4098388"/>
              <a:ext cx="147831" cy="291991"/>
              <a:chOff x="3527539" y="4476677"/>
              <a:chExt cx="159232" cy="314510"/>
            </a:xfrm>
          </p:grpSpPr>
          <p:sp>
            <p:nvSpPr>
              <p:cNvPr id="8680" name="Google Shape;8680;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3"/>
            <p:cNvGrpSpPr/>
            <p:nvPr/>
          </p:nvGrpSpPr>
          <p:grpSpPr>
            <a:xfrm>
              <a:off x="3511696" y="4098388"/>
              <a:ext cx="147831" cy="291991"/>
              <a:chOff x="3527539" y="4476677"/>
              <a:chExt cx="159232" cy="314510"/>
            </a:xfrm>
          </p:grpSpPr>
          <p:sp>
            <p:nvSpPr>
              <p:cNvPr id="8683" name="Google Shape;8683;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63"/>
            <p:cNvGrpSpPr/>
            <p:nvPr/>
          </p:nvGrpSpPr>
          <p:grpSpPr>
            <a:xfrm>
              <a:off x="3207874" y="4098388"/>
              <a:ext cx="147831" cy="291991"/>
              <a:chOff x="3527539" y="4476677"/>
              <a:chExt cx="159232" cy="314510"/>
            </a:xfrm>
          </p:grpSpPr>
          <p:sp>
            <p:nvSpPr>
              <p:cNvPr id="8686" name="Google Shape;8686;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63"/>
            <p:cNvGrpSpPr/>
            <p:nvPr/>
          </p:nvGrpSpPr>
          <p:grpSpPr>
            <a:xfrm>
              <a:off x="2933305" y="4097347"/>
              <a:ext cx="118572" cy="294074"/>
              <a:chOff x="3343310" y="4475555"/>
              <a:chExt cx="127717" cy="316753"/>
            </a:xfrm>
          </p:grpSpPr>
          <p:sp>
            <p:nvSpPr>
              <p:cNvPr id="8689" name="Google Shape;8689;p6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1" name="Google Shape;8691;p63"/>
          <p:cNvGrpSpPr/>
          <p:nvPr/>
        </p:nvGrpSpPr>
        <p:grpSpPr>
          <a:xfrm>
            <a:off x="4256912" y="1866676"/>
            <a:ext cx="1433821" cy="191501"/>
            <a:chOff x="4273350" y="2080469"/>
            <a:chExt cx="1433821" cy="191501"/>
          </a:xfrm>
        </p:grpSpPr>
        <p:grpSp>
          <p:nvGrpSpPr>
            <p:cNvPr id="8692" name="Google Shape;8692;p63"/>
            <p:cNvGrpSpPr/>
            <p:nvPr/>
          </p:nvGrpSpPr>
          <p:grpSpPr>
            <a:xfrm>
              <a:off x="4273350" y="2080469"/>
              <a:ext cx="1433821" cy="0"/>
              <a:chOff x="5224975" y="2962250"/>
              <a:chExt cx="1544400" cy="0"/>
            </a:xfrm>
          </p:grpSpPr>
          <p:cxnSp>
            <p:nvCxnSpPr>
              <p:cNvPr id="8693" name="Google Shape;8693;p6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94" name="Google Shape;8694;p63"/>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695" name="Google Shape;8695;p63"/>
            <p:cNvGrpSpPr/>
            <p:nvPr/>
          </p:nvGrpSpPr>
          <p:grpSpPr>
            <a:xfrm>
              <a:off x="4273350" y="2271969"/>
              <a:ext cx="1433821" cy="0"/>
              <a:chOff x="5224975" y="2962250"/>
              <a:chExt cx="1544400" cy="0"/>
            </a:xfrm>
          </p:grpSpPr>
          <p:cxnSp>
            <p:nvCxnSpPr>
              <p:cNvPr id="8696" name="Google Shape;8696;p6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97" name="Google Shape;8697;p63"/>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698" name="Google Shape;8698;p63"/>
          <p:cNvGrpSpPr/>
          <p:nvPr/>
        </p:nvGrpSpPr>
        <p:grpSpPr>
          <a:xfrm>
            <a:off x="4258467" y="969244"/>
            <a:ext cx="1430711" cy="743389"/>
            <a:chOff x="5159450" y="1919950"/>
            <a:chExt cx="1541050" cy="862500"/>
          </a:xfrm>
        </p:grpSpPr>
        <p:sp>
          <p:nvSpPr>
            <p:cNvPr id="8699" name="Google Shape;8699;p6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700" name="Google Shape;8700;p63"/>
            <p:cNvGrpSpPr/>
            <p:nvPr/>
          </p:nvGrpSpPr>
          <p:grpSpPr>
            <a:xfrm>
              <a:off x="5159450" y="1919950"/>
              <a:ext cx="1541050" cy="862500"/>
              <a:chOff x="5159450" y="1919950"/>
              <a:chExt cx="1541050" cy="862500"/>
            </a:xfrm>
          </p:grpSpPr>
          <p:cxnSp>
            <p:nvCxnSpPr>
              <p:cNvPr id="8701" name="Google Shape;8701;p6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702" name="Google Shape;8702;p6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703" name="Google Shape;8703;p63"/>
          <p:cNvGrpSpPr/>
          <p:nvPr/>
        </p:nvGrpSpPr>
        <p:grpSpPr>
          <a:xfrm>
            <a:off x="4248581" y="2192571"/>
            <a:ext cx="1450484" cy="1052087"/>
            <a:chOff x="5230575" y="1554475"/>
            <a:chExt cx="2137150" cy="1550150"/>
          </a:xfrm>
        </p:grpSpPr>
        <p:sp>
          <p:nvSpPr>
            <p:cNvPr id="8704" name="Google Shape;8704;p6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63"/>
          <p:cNvGrpSpPr/>
          <p:nvPr/>
        </p:nvGrpSpPr>
        <p:grpSpPr>
          <a:xfrm rot="10800000">
            <a:off x="4265131" y="3284761"/>
            <a:ext cx="1417383" cy="887946"/>
            <a:chOff x="5645403" y="2920021"/>
            <a:chExt cx="2650800" cy="2180614"/>
          </a:xfrm>
        </p:grpSpPr>
        <p:sp>
          <p:nvSpPr>
            <p:cNvPr id="8718" name="Google Shape;8718;p6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19" name="Google Shape;8719;p63"/>
            <p:cNvCxnSpPr>
              <a:stCxn id="871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720" name="Google Shape;8720;p6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21" name="Google Shape;8721;p63"/>
            <p:cNvCxnSpPr>
              <a:endCxn id="872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722" name="Google Shape;8722;p6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23" name="Google Shape;8723;p63"/>
            <p:cNvCxnSpPr>
              <a:stCxn id="872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724" name="Google Shape;8724;p6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25" name="Google Shape;8725;p63"/>
            <p:cNvCxnSpPr>
              <a:endCxn id="872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726" name="Google Shape;8726;p63"/>
          <p:cNvGrpSpPr/>
          <p:nvPr/>
        </p:nvGrpSpPr>
        <p:grpSpPr>
          <a:xfrm>
            <a:off x="7365491" y="2188116"/>
            <a:ext cx="1071743" cy="1021579"/>
            <a:chOff x="7189833" y="2022667"/>
            <a:chExt cx="1251159" cy="1192597"/>
          </a:xfrm>
        </p:grpSpPr>
        <p:sp>
          <p:nvSpPr>
            <p:cNvPr id="8727" name="Google Shape;8727;p6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3"/>
          <p:cNvGrpSpPr/>
          <p:nvPr/>
        </p:nvGrpSpPr>
        <p:grpSpPr>
          <a:xfrm>
            <a:off x="706762" y="2614523"/>
            <a:ext cx="1695374" cy="1560837"/>
            <a:chOff x="727421" y="2828315"/>
            <a:chExt cx="1695374" cy="1560837"/>
          </a:xfrm>
        </p:grpSpPr>
        <p:grpSp>
          <p:nvGrpSpPr>
            <p:cNvPr id="8732" name="Google Shape;8732;p63"/>
            <p:cNvGrpSpPr/>
            <p:nvPr/>
          </p:nvGrpSpPr>
          <p:grpSpPr>
            <a:xfrm>
              <a:off x="819108" y="2882501"/>
              <a:ext cx="103104" cy="1426186"/>
              <a:chOff x="4674013" y="3100904"/>
              <a:chExt cx="122758" cy="1698043"/>
            </a:xfrm>
          </p:grpSpPr>
          <p:sp>
            <p:nvSpPr>
              <p:cNvPr id="8733" name="Google Shape;8733;p6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63"/>
            <p:cNvGrpSpPr/>
            <p:nvPr/>
          </p:nvGrpSpPr>
          <p:grpSpPr>
            <a:xfrm>
              <a:off x="1062475" y="2882501"/>
              <a:ext cx="103104" cy="1426186"/>
              <a:chOff x="4940438" y="3100904"/>
              <a:chExt cx="122758" cy="1698043"/>
            </a:xfrm>
          </p:grpSpPr>
          <p:sp>
            <p:nvSpPr>
              <p:cNvPr id="8741" name="Google Shape;8741;p6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63"/>
            <p:cNvGrpSpPr/>
            <p:nvPr/>
          </p:nvGrpSpPr>
          <p:grpSpPr>
            <a:xfrm>
              <a:off x="1299324" y="2882501"/>
              <a:ext cx="103104" cy="1426186"/>
              <a:chOff x="5206863" y="3100904"/>
              <a:chExt cx="122758" cy="1698043"/>
            </a:xfrm>
          </p:grpSpPr>
          <p:sp>
            <p:nvSpPr>
              <p:cNvPr id="8749" name="Google Shape;8749;p6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63"/>
            <p:cNvGrpSpPr/>
            <p:nvPr/>
          </p:nvGrpSpPr>
          <p:grpSpPr>
            <a:xfrm>
              <a:off x="1786057" y="2882501"/>
              <a:ext cx="103104" cy="1426186"/>
              <a:chOff x="6006138" y="3143629"/>
              <a:chExt cx="122758" cy="1698043"/>
            </a:xfrm>
          </p:grpSpPr>
          <p:sp>
            <p:nvSpPr>
              <p:cNvPr id="8757" name="Google Shape;8757;p6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63"/>
            <p:cNvGrpSpPr/>
            <p:nvPr/>
          </p:nvGrpSpPr>
          <p:grpSpPr>
            <a:xfrm>
              <a:off x="2029422" y="2882501"/>
              <a:ext cx="103104" cy="1426186"/>
              <a:chOff x="6805413" y="3100904"/>
              <a:chExt cx="122758" cy="1698043"/>
            </a:xfrm>
          </p:grpSpPr>
          <p:sp>
            <p:nvSpPr>
              <p:cNvPr id="8765" name="Google Shape;8765;p6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63"/>
            <p:cNvGrpSpPr/>
            <p:nvPr/>
          </p:nvGrpSpPr>
          <p:grpSpPr>
            <a:xfrm>
              <a:off x="727421" y="2828315"/>
              <a:ext cx="1695374" cy="1560837"/>
              <a:chOff x="734799" y="2782450"/>
              <a:chExt cx="1571100" cy="1577400"/>
            </a:xfrm>
          </p:grpSpPr>
          <p:cxnSp>
            <p:nvCxnSpPr>
              <p:cNvPr id="8773" name="Google Shape;8773;p6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774" name="Google Shape;8774;p6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775" name="Google Shape;8775;p63"/>
            <p:cNvGrpSpPr/>
            <p:nvPr/>
          </p:nvGrpSpPr>
          <p:grpSpPr>
            <a:xfrm>
              <a:off x="2272795" y="2882501"/>
              <a:ext cx="103104" cy="1426186"/>
              <a:chOff x="5206863" y="3100904"/>
              <a:chExt cx="122758" cy="1698043"/>
            </a:xfrm>
          </p:grpSpPr>
          <p:sp>
            <p:nvSpPr>
              <p:cNvPr id="8776" name="Google Shape;8776;p6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63"/>
            <p:cNvGrpSpPr/>
            <p:nvPr/>
          </p:nvGrpSpPr>
          <p:grpSpPr>
            <a:xfrm>
              <a:off x="1542694" y="2882501"/>
              <a:ext cx="103104" cy="1426186"/>
              <a:chOff x="6006138" y="3143629"/>
              <a:chExt cx="122758" cy="1698043"/>
            </a:xfrm>
          </p:grpSpPr>
          <p:sp>
            <p:nvSpPr>
              <p:cNvPr id="8784" name="Google Shape;8784;p6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1" name="Google Shape;8791;p63"/>
          <p:cNvGrpSpPr/>
          <p:nvPr/>
        </p:nvGrpSpPr>
        <p:grpSpPr>
          <a:xfrm>
            <a:off x="5915341" y="2192094"/>
            <a:ext cx="1248543" cy="1025319"/>
            <a:chOff x="5183758" y="1210600"/>
            <a:chExt cx="3605380" cy="2960783"/>
          </a:xfrm>
        </p:grpSpPr>
        <p:sp>
          <p:nvSpPr>
            <p:cNvPr id="8792" name="Google Shape;8792;p6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96" name="Google Shape;8796;p6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797" name="Google Shape;8797;p6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798" name="Google Shape;8798;p6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799" name="Google Shape;8799;p6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800" name="Google Shape;8800;p6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63"/>
          <p:cNvGrpSpPr/>
          <p:nvPr/>
        </p:nvGrpSpPr>
        <p:grpSpPr>
          <a:xfrm>
            <a:off x="5772403" y="3330411"/>
            <a:ext cx="2664831" cy="843440"/>
            <a:chOff x="5916567" y="1099697"/>
            <a:chExt cx="2556683" cy="809211"/>
          </a:xfrm>
        </p:grpSpPr>
        <p:sp>
          <p:nvSpPr>
            <p:cNvPr id="8802" name="Google Shape;8802;p6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3"/>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63"/>
          <p:cNvGrpSpPr/>
          <p:nvPr/>
        </p:nvGrpSpPr>
        <p:grpSpPr>
          <a:xfrm>
            <a:off x="5879943" y="979270"/>
            <a:ext cx="1299851" cy="1023338"/>
            <a:chOff x="5900602" y="1193063"/>
            <a:chExt cx="1299851" cy="1023338"/>
          </a:xfrm>
        </p:grpSpPr>
        <p:grpSp>
          <p:nvGrpSpPr>
            <p:cNvPr id="8811" name="Google Shape;8811;p63"/>
            <p:cNvGrpSpPr/>
            <p:nvPr/>
          </p:nvGrpSpPr>
          <p:grpSpPr>
            <a:xfrm>
              <a:off x="6743564" y="1193063"/>
              <a:ext cx="456889" cy="700379"/>
              <a:chOff x="6743564" y="1193063"/>
              <a:chExt cx="456889" cy="700379"/>
            </a:xfrm>
          </p:grpSpPr>
          <p:grpSp>
            <p:nvGrpSpPr>
              <p:cNvPr id="8812" name="Google Shape;8812;p63"/>
              <p:cNvGrpSpPr/>
              <p:nvPr/>
            </p:nvGrpSpPr>
            <p:grpSpPr>
              <a:xfrm>
                <a:off x="6743564" y="1690731"/>
                <a:ext cx="214402" cy="202710"/>
                <a:chOff x="6743564" y="1690731"/>
                <a:chExt cx="214402" cy="202710"/>
              </a:xfrm>
            </p:grpSpPr>
            <p:sp>
              <p:nvSpPr>
                <p:cNvPr id="8813" name="Google Shape;8813;p63"/>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3"/>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63"/>
              <p:cNvGrpSpPr/>
              <p:nvPr/>
            </p:nvGrpSpPr>
            <p:grpSpPr>
              <a:xfrm>
                <a:off x="6915505" y="1193063"/>
                <a:ext cx="284947" cy="589637"/>
                <a:chOff x="6915505" y="1193063"/>
                <a:chExt cx="284947" cy="589637"/>
              </a:xfrm>
            </p:grpSpPr>
            <p:sp>
              <p:nvSpPr>
                <p:cNvPr id="8816" name="Google Shape;8816;p6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17" name="Google Shape;8817;p63"/>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818" name="Google Shape;8818;p63"/>
            <p:cNvGrpSpPr/>
            <p:nvPr/>
          </p:nvGrpSpPr>
          <p:grpSpPr>
            <a:xfrm>
              <a:off x="6520337" y="1193063"/>
              <a:ext cx="341815" cy="801589"/>
              <a:chOff x="6520337" y="1193063"/>
              <a:chExt cx="341815" cy="801589"/>
            </a:xfrm>
          </p:grpSpPr>
          <p:grpSp>
            <p:nvGrpSpPr>
              <p:cNvPr id="8819" name="Google Shape;8819;p63"/>
              <p:cNvGrpSpPr/>
              <p:nvPr/>
            </p:nvGrpSpPr>
            <p:grpSpPr>
              <a:xfrm>
                <a:off x="6520337" y="1589527"/>
                <a:ext cx="213950" cy="405125"/>
                <a:chOff x="6520337" y="1589527"/>
                <a:chExt cx="213950" cy="405125"/>
              </a:xfrm>
            </p:grpSpPr>
            <p:sp>
              <p:nvSpPr>
                <p:cNvPr id="8820" name="Google Shape;8820;p6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3"/>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63"/>
              <p:cNvGrpSpPr/>
              <p:nvPr/>
            </p:nvGrpSpPr>
            <p:grpSpPr>
              <a:xfrm>
                <a:off x="6577204" y="1193063"/>
                <a:ext cx="284947" cy="453562"/>
                <a:chOff x="6577204" y="1193063"/>
                <a:chExt cx="284947" cy="453562"/>
              </a:xfrm>
            </p:grpSpPr>
            <p:sp>
              <p:nvSpPr>
                <p:cNvPr id="8823" name="Google Shape;8823;p6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4" name="Google Shape;8824;p63"/>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825" name="Google Shape;8825;p63"/>
            <p:cNvGrpSpPr/>
            <p:nvPr/>
          </p:nvGrpSpPr>
          <p:grpSpPr>
            <a:xfrm>
              <a:off x="6238903" y="1193063"/>
              <a:ext cx="300475" cy="901782"/>
              <a:chOff x="6238903" y="1193063"/>
              <a:chExt cx="300475" cy="901782"/>
            </a:xfrm>
          </p:grpSpPr>
          <p:grpSp>
            <p:nvGrpSpPr>
              <p:cNvPr id="8826" name="Google Shape;8826;p63"/>
              <p:cNvGrpSpPr/>
              <p:nvPr/>
            </p:nvGrpSpPr>
            <p:grpSpPr>
              <a:xfrm>
                <a:off x="6290865" y="1489315"/>
                <a:ext cx="248514" cy="605530"/>
                <a:chOff x="6290865" y="1489315"/>
                <a:chExt cx="248514" cy="605530"/>
              </a:xfrm>
            </p:grpSpPr>
            <p:sp>
              <p:nvSpPr>
                <p:cNvPr id="8827" name="Google Shape;8827;p6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3"/>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63"/>
              <p:cNvGrpSpPr/>
              <p:nvPr/>
            </p:nvGrpSpPr>
            <p:grpSpPr>
              <a:xfrm>
                <a:off x="6238903" y="1193063"/>
                <a:ext cx="284947" cy="327512"/>
                <a:chOff x="6238903" y="1193063"/>
                <a:chExt cx="284947" cy="327512"/>
              </a:xfrm>
            </p:grpSpPr>
            <p:sp>
              <p:nvSpPr>
                <p:cNvPr id="8830" name="Google Shape;8830;p6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31" name="Google Shape;8831;p63"/>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832" name="Google Shape;8832;p63"/>
            <p:cNvGrpSpPr/>
            <p:nvPr/>
          </p:nvGrpSpPr>
          <p:grpSpPr>
            <a:xfrm>
              <a:off x="5900602" y="1193063"/>
              <a:ext cx="444345" cy="1023338"/>
              <a:chOff x="5900602" y="1193063"/>
              <a:chExt cx="444345" cy="1023338"/>
            </a:xfrm>
          </p:grpSpPr>
          <p:grpSp>
            <p:nvGrpSpPr>
              <p:cNvPr id="8833" name="Google Shape;8833;p63"/>
              <p:cNvGrpSpPr/>
              <p:nvPr/>
            </p:nvGrpSpPr>
            <p:grpSpPr>
              <a:xfrm>
                <a:off x="6046501" y="1367785"/>
                <a:ext cx="298446" cy="848616"/>
                <a:chOff x="6046501" y="1367785"/>
                <a:chExt cx="298446" cy="848616"/>
              </a:xfrm>
            </p:grpSpPr>
            <p:sp>
              <p:nvSpPr>
                <p:cNvPr id="8834" name="Google Shape;8834;p6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3"/>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63"/>
              <p:cNvGrpSpPr/>
              <p:nvPr/>
            </p:nvGrpSpPr>
            <p:grpSpPr>
              <a:xfrm>
                <a:off x="5900602" y="1193063"/>
                <a:ext cx="284947" cy="182312"/>
                <a:chOff x="5900602" y="1193063"/>
                <a:chExt cx="284947" cy="182312"/>
              </a:xfrm>
            </p:grpSpPr>
            <p:sp>
              <p:nvSpPr>
                <p:cNvPr id="8837" name="Google Shape;8837;p6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38" name="Google Shape;8838;p6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839" name="Google Shape;8839;p63"/>
          <p:cNvGrpSpPr/>
          <p:nvPr/>
        </p:nvGrpSpPr>
        <p:grpSpPr>
          <a:xfrm>
            <a:off x="7217825" y="979415"/>
            <a:ext cx="1219413" cy="1051365"/>
            <a:chOff x="7287122" y="1165658"/>
            <a:chExt cx="1219413" cy="1051365"/>
          </a:xfrm>
        </p:grpSpPr>
        <p:grpSp>
          <p:nvGrpSpPr>
            <p:cNvPr id="8840" name="Google Shape;8840;p63"/>
            <p:cNvGrpSpPr/>
            <p:nvPr/>
          </p:nvGrpSpPr>
          <p:grpSpPr>
            <a:xfrm>
              <a:off x="7287122" y="1969723"/>
              <a:ext cx="1219413" cy="247300"/>
              <a:chOff x="7287122" y="1969723"/>
              <a:chExt cx="1219413" cy="247300"/>
            </a:xfrm>
          </p:grpSpPr>
          <p:sp>
            <p:nvSpPr>
              <p:cNvPr id="8841" name="Google Shape;8841;p6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2" name="Google Shape;8842;p63"/>
              <p:cNvGrpSpPr/>
              <p:nvPr/>
            </p:nvGrpSpPr>
            <p:grpSpPr>
              <a:xfrm>
                <a:off x="7287122" y="2063892"/>
                <a:ext cx="1151753" cy="73428"/>
                <a:chOff x="7287122" y="2063892"/>
                <a:chExt cx="1151753" cy="73428"/>
              </a:xfrm>
            </p:grpSpPr>
            <p:sp>
              <p:nvSpPr>
                <p:cNvPr id="8843" name="Google Shape;8843;p6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4" name="Google Shape;8844;p6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845" name="Google Shape;8845;p63"/>
            <p:cNvGrpSpPr/>
            <p:nvPr/>
          </p:nvGrpSpPr>
          <p:grpSpPr>
            <a:xfrm>
              <a:off x="7287122" y="1712201"/>
              <a:ext cx="1219403" cy="246767"/>
              <a:chOff x="7287122" y="1712201"/>
              <a:chExt cx="1219403" cy="246767"/>
            </a:xfrm>
          </p:grpSpPr>
          <p:sp>
            <p:nvSpPr>
              <p:cNvPr id="8846" name="Google Shape;8846;p6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7" name="Google Shape;8847;p63"/>
              <p:cNvGrpSpPr/>
              <p:nvPr/>
            </p:nvGrpSpPr>
            <p:grpSpPr>
              <a:xfrm>
                <a:off x="7287122" y="1842861"/>
                <a:ext cx="1005303" cy="73419"/>
                <a:chOff x="7287122" y="1842861"/>
                <a:chExt cx="1005303" cy="73419"/>
              </a:xfrm>
            </p:grpSpPr>
            <p:sp>
              <p:nvSpPr>
                <p:cNvPr id="8848" name="Google Shape;8848;p6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9" name="Google Shape;8849;p6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850" name="Google Shape;8850;p63"/>
            <p:cNvGrpSpPr/>
            <p:nvPr/>
          </p:nvGrpSpPr>
          <p:grpSpPr>
            <a:xfrm>
              <a:off x="7287122" y="1447520"/>
              <a:ext cx="1219403" cy="286667"/>
              <a:chOff x="7287122" y="1447520"/>
              <a:chExt cx="1219403" cy="286667"/>
            </a:xfrm>
          </p:grpSpPr>
          <p:sp>
            <p:nvSpPr>
              <p:cNvPr id="8851" name="Google Shape;8851;p6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2" name="Google Shape;8852;p63"/>
              <p:cNvGrpSpPr/>
              <p:nvPr/>
            </p:nvGrpSpPr>
            <p:grpSpPr>
              <a:xfrm>
                <a:off x="7287122" y="1581977"/>
                <a:ext cx="852803" cy="73428"/>
                <a:chOff x="7287122" y="1581977"/>
                <a:chExt cx="852803" cy="73428"/>
              </a:xfrm>
            </p:grpSpPr>
            <p:sp>
              <p:nvSpPr>
                <p:cNvPr id="8853" name="Google Shape;8853;p6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54" name="Google Shape;8854;p6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855" name="Google Shape;8855;p63"/>
            <p:cNvGrpSpPr/>
            <p:nvPr/>
          </p:nvGrpSpPr>
          <p:grpSpPr>
            <a:xfrm>
              <a:off x="7287122" y="1165658"/>
              <a:ext cx="1219403" cy="344253"/>
              <a:chOff x="7287122" y="1165658"/>
              <a:chExt cx="1219403" cy="344253"/>
            </a:xfrm>
          </p:grpSpPr>
          <p:sp>
            <p:nvSpPr>
              <p:cNvPr id="8856" name="Google Shape;8856;p6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7" name="Google Shape;8857;p63"/>
              <p:cNvGrpSpPr/>
              <p:nvPr/>
            </p:nvGrpSpPr>
            <p:grpSpPr>
              <a:xfrm>
                <a:off x="7287122" y="1341025"/>
                <a:ext cx="695703" cy="73419"/>
                <a:chOff x="7287122" y="1341025"/>
                <a:chExt cx="695703" cy="73419"/>
              </a:xfrm>
            </p:grpSpPr>
            <p:sp>
              <p:nvSpPr>
                <p:cNvPr id="8858" name="Google Shape;8858;p6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59" name="Google Shape;8859;p6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63" name="Shape 8863"/>
        <p:cNvGrpSpPr/>
        <p:nvPr/>
      </p:nvGrpSpPr>
      <p:grpSpPr>
        <a:xfrm>
          <a:off x="0" y="0"/>
          <a:ext cx="0" cy="0"/>
          <a:chOff x="0" y="0"/>
          <a:chExt cx="0" cy="0"/>
        </a:xfrm>
      </p:grpSpPr>
      <p:grpSp>
        <p:nvGrpSpPr>
          <p:cNvPr id="8864" name="Google Shape;8864;p64"/>
          <p:cNvGrpSpPr/>
          <p:nvPr/>
        </p:nvGrpSpPr>
        <p:grpSpPr>
          <a:xfrm>
            <a:off x="846551" y="2273217"/>
            <a:ext cx="415546" cy="355053"/>
            <a:chOff x="866243" y="2291587"/>
            <a:chExt cx="415546" cy="355053"/>
          </a:xfrm>
        </p:grpSpPr>
        <p:sp>
          <p:nvSpPr>
            <p:cNvPr id="8865" name="Google Shape;8865;p64"/>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4"/>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4"/>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4"/>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4"/>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0" name="Google Shape;8870;p64"/>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1" name="Google Shape;8871;p64"/>
          <p:cNvGrpSpPr/>
          <p:nvPr/>
        </p:nvGrpSpPr>
        <p:grpSpPr>
          <a:xfrm>
            <a:off x="1938828" y="2284205"/>
            <a:ext cx="359213" cy="327807"/>
            <a:chOff x="1958520" y="2302574"/>
            <a:chExt cx="359213" cy="327807"/>
          </a:xfrm>
        </p:grpSpPr>
        <p:sp>
          <p:nvSpPr>
            <p:cNvPr id="8872" name="Google Shape;8872;p64"/>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4"/>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4"/>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64"/>
          <p:cNvGrpSpPr/>
          <p:nvPr/>
        </p:nvGrpSpPr>
        <p:grpSpPr>
          <a:xfrm>
            <a:off x="2560190" y="2269057"/>
            <a:ext cx="207582" cy="359594"/>
            <a:chOff x="2656082" y="2287427"/>
            <a:chExt cx="207582" cy="359594"/>
          </a:xfrm>
        </p:grpSpPr>
        <p:sp>
          <p:nvSpPr>
            <p:cNvPr id="8876" name="Google Shape;8876;p64"/>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4"/>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4"/>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4"/>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64"/>
          <p:cNvGrpSpPr/>
          <p:nvPr/>
        </p:nvGrpSpPr>
        <p:grpSpPr>
          <a:xfrm>
            <a:off x="3029961" y="2303099"/>
            <a:ext cx="362991" cy="290018"/>
            <a:chOff x="3049653" y="2321468"/>
            <a:chExt cx="362991" cy="290018"/>
          </a:xfrm>
        </p:grpSpPr>
        <p:sp>
          <p:nvSpPr>
            <p:cNvPr id="8881" name="Google Shape;8881;p64"/>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4"/>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4"/>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4"/>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64"/>
          <p:cNvGrpSpPr/>
          <p:nvPr/>
        </p:nvGrpSpPr>
        <p:grpSpPr>
          <a:xfrm>
            <a:off x="3544551" y="2271534"/>
            <a:ext cx="422342" cy="355243"/>
            <a:chOff x="3564243" y="2289904"/>
            <a:chExt cx="422342" cy="355243"/>
          </a:xfrm>
        </p:grpSpPr>
        <p:sp>
          <p:nvSpPr>
            <p:cNvPr id="8886" name="Google Shape;8886;p64"/>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4"/>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4"/>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4"/>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4"/>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1" name="Google Shape;8891;p64"/>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2" name="Google Shape;8892;p64"/>
          <p:cNvGrpSpPr/>
          <p:nvPr/>
        </p:nvGrpSpPr>
        <p:grpSpPr>
          <a:xfrm>
            <a:off x="4668202" y="2271344"/>
            <a:ext cx="359594" cy="353909"/>
            <a:chOff x="4687894" y="2289713"/>
            <a:chExt cx="359594" cy="353909"/>
          </a:xfrm>
        </p:grpSpPr>
        <p:sp>
          <p:nvSpPr>
            <p:cNvPr id="8893" name="Google Shape;8893;p64"/>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4"/>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4"/>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6" name="Google Shape;8896;p64"/>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7" name="Google Shape;8897;p64"/>
          <p:cNvGrpSpPr/>
          <p:nvPr/>
        </p:nvGrpSpPr>
        <p:grpSpPr>
          <a:xfrm>
            <a:off x="6352932" y="2289857"/>
            <a:ext cx="263567" cy="317614"/>
            <a:chOff x="6421399" y="2308227"/>
            <a:chExt cx="263567" cy="317614"/>
          </a:xfrm>
        </p:grpSpPr>
        <p:sp>
          <p:nvSpPr>
            <p:cNvPr id="8898" name="Google Shape;8898;p64"/>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4"/>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4"/>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4"/>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64"/>
          <p:cNvGrpSpPr/>
          <p:nvPr/>
        </p:nvGrpSpPr>
        <p:grpSpPr>
          <a:xfrm>
            <a:off x="6850501" y="2277250"/>
            <a:ext cx="360356" cy="343462"/>
            <a:chOff x="6870193" y="2295620"/>
            <a:chExt cx="360356" cy="343462"/>
          </a:xfrm>
        </p:grpSpPr>
        <p:sp>
          <p:nvSpPr>
            <p:cNvPr id="8903" name="Google Shape;8903;p64"/>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4"/>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64"/>
          <p:cNvGrpSpPr/>
          <p:nvPr/>
        </p:nvGrpSpPr>
        <p:grpSpPr>
          <a:xfrm>
            <a:off x="7421773" y="2284490"/>
            <a:ext cx="342192" cy="327140"/>
            <a:chOff x="7441465" y="2302860"/>
            <a:chExt cx="342192" cy="327140"/>
          </a:xfrm>
        </p:grpSpPr>
        <p:sp>
          <p:nvSpPr>
            <p:cNvPr id="8906" name="Google Shape;8906;p64"/>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4"/>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64"/>
          <p:cNvGrpSpPr/>
          <p:nvPr/>
        </p:nvGrpSpPr>
        <p:grpSpPr>
          <a:xfrm>
            <a:off x="7969991" y="2331837"/>
            <a:ext cx="332761" cy="234066"/>
            <a:chOff x="7989683" y="2350207"/>
            <a:chExt cx="332761" cy="234066"/>
          </a:xfrm>
        </p:grpSpPr>
        <p:sp>
          <p:nvSpPr>
            <p:cNvPr id="8909" name="Google Shape;8909;p64"/>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4"/>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4"/>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4"/>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4"/>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4"/>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64"/>
          <p:cNvGrpSpPr/>
          <p:nvPr/>
        </p:nvGrpSpPr>
        <p:grpSpPr>
          <a:xfrm>
            <a:off x="5803602" y="2291381"/>
            <a:ext cx="315327" cy="314978"/>
            <a:chOff x="5823294" y="2309751"/>
            <a:chExt cx="315327" cy="314978"/>
          </a:xfrm>
        </p:grpSpPr>
        <p:sp>
          <p:nvSpPr>
            <p:cNvPr id="8916" name="Google Shape;8916;p64"/>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4"/>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4"/>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4"/>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4"/>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4"/>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4"/>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4"/>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4"/>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4"/>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4"/>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4"/>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4"/>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4"/>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4"/>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4"/>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4"/>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64"/>
          <p:cNvGrpSpPr/>
          <p:nvPr/>
        </p:nvGrpSpPr>
        <p:grpSpPr>
          <a:xfrm>
            <a:off x="2477583" y="2725790"/>
            <a:ext cx="370930" cy="370549"/>
            <a:chOff x="2497275" y="2744159"/>
            <a:chExt cx="370930" cy="370549"/>
          </a:xfrm>
        </p:grpSpPr>
        <p:sp>
          <p:nvSpPr>
            <p:cNvPr id="8934" name="Google Shape;8934;p64"/>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4"/>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4"/>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4"/>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4"/>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4"/>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64"/>
          <p:cNvGrpSpPr/>
          <p:nvPr/>
        </p:nvGrpSpPr>
        <p:grpSpPr>
          <a:xfrm>
            <a:off x="841248" y="2728108"/>
            <a:ext cx="371883" cy="365691"/>
            <a:chOff x="860940" y="2746477"/>
            <a:chExt cx="371883" cy="365691"/>
          </a:xfrm>
        </p:grpSpPr>
        <p:sp>
          <p:nvSpPr>
            <p:cNvPr id="8941" name="Google Shape;8941;p64"/>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4"/>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4"/>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4"/>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4"/>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64"/>
          <p:cNvGrpSpPr/>
          <p:nvPr/>
        </p:nvGrpSpPr>
        <p:grpSpPr>
          <a:xfrm>
            <a:off x="1431144" y="2747889"/>
            <a:ext cx="283985" cy="341080"/>
            <a:chOff x="1493849" y="2775533"/>
            <a:chExt cx="283985" cy="341080"/>
          </a:xfrm>
        </p:grpSpPr>
        <p:sp>
          <p:nvSpPr>
            <p:cNvPr id="8947" name="Google Shape;8947;p64"/>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4"/>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64"/>
          <p:cNvGrpSpPr/>
          <p:nvPr/>
        </p:nvGrpSpPr>
        <p:grpSpPr>
          <a:xfrm>
            <a:off x="1933144" y="2756052"/>
            <a:ext cx="372835" cy="342573"/>
            <a:chOff x="1952836" y="2774422"/>
            <a:chExt cx="372835" cy="342573"/>
          </a:xfrm>
        </p:grpSpPr>
        <p:sp>
          <p:nvSpPr>
            <p:cNvPr id="8950" name="Google Shape;8950;p64"/>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4"/>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4"/>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64"/>
          <p:cNvGrpSpPr/>
          <p:nvPr/>
        </p:nvGrpSpPr>
        <p:grpSpPr>
          <a:xfrm>
            <a:off x="3060224" y="2726107"/>
            <a:ext cx="332729" cy="372518"/>
            <a:chOff x="3079916" y="2744477"/>
            <a:chExt cx="332729" cy="372518"/>
          </a:xfrm>
        </p:grpSpPr>
        <p:sp>
          <p:nvSpPr>
            <p:cNvPr id="8954" name="Google Shape;8954;p64"/>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4"/>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4"/>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64"/>
          <p:cNvGrpSpPr/>
          <p:nvPr/>
        </p:nvGrpSpPr>
        <p:grpSpPr>
          <a:xfrm>
            <a:off x="3600884" y="2727155"/>
            <a:ext cx="336889" cy="355592"/>
            <a:chOff x="3620576" y="2745525"/>
            <a:chExt cx="336889" cy="355592"/>
          </a:xfrm>
        </p:grpSpPr>
        <p:sp>
          <p:nvSpPr>
            <p:cNvPr id="8958" name="Google Shape;8958;p64"/>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4"/>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64"/>
          <p:cNvGrpSpPr/>
          <p:nvPr/>
        </p:nvGrpSpPr>
        <p:grpSpPr>
          <a:xfrm>
            <a:off x="4107123" y="2742334"/>
            <a:ext cx="380393" cy="363118"/>
            <a:chOff x="4126815" y="2760704"/>
            <a:chExt cx="380393" cy="363118"/>
          </a:xfrm>
        </p:grpSpPr>
        <p:sp>
          <p:nvSpPr>
            <p:cNvPr id="8961" name="Google Shape;8961;p64"/>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4"/>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4"/>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4"/>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64"/>
          <p:cNvGrpSpPr/>
          <p:nvPr/>
        </p:nvGrpSpPr>
        <p:grpSpPr>
          <a:xfrm>
            <a:off x="4656294" y="2727314"/>
            <a:ext cx="381346" cy="368644"/>
            <a:chOff x="4675986" y="2745684"/>
            <a:chExt cx="381346" cy="368644"/>
          </a:xfrm>
        </p:grpSpPr>
        <p:sp>
          <p:nvSpPr>
            <p:cNvPr id="8966" name="Google Shape;8966;p64"/>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4"/>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64"/>
          <p:cNvGrpSpPr/>
          <p:nvPr/>
        </p:nvGrpSpPr>
        <p:grpSpPr>
          <a:xfrm>
            <a:off x="5200924" y="2772692"/>
            <a:ext cx="373185" cy="302466"/>
            <a:chOff x="5220616" y="2791061"/>
            <a:chExt cx="373185" cy="302466"/>
          </a:xfrm>
        </p:grpSpPr>
        <p:sp>
          <p:nvSpPr>
            <p:cNvPr id="8969" name="Google Shape;8969;p64"/>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4"/>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4"/>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4"/>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4"/>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4"/>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4"/>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4"/>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4"/>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4"/>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4"/>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4"/>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4"/>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4"/>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4"/>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4"/>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4"/>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4"/>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7" name="Google Shape;8987;p64"/>
          <p:cNvGrpSpPr/>
          <p:nvPr/>
        </p:nvGrpSpPr>
        <p:grpSpPr>
          <a:xfrm>
            <a:off x="5768969" y="2754147"/>
            <a:ext cx="284366" cy="344097"/>
            <a:chOff x="5864861" y="2772517"/>
            <a:chExt cx="284366" cy="344097"/>
          </a:xfrm>
        </p:grpSpPr>
        <p:sp>
          <p:nvSpPr>
            <p:cNvPr id="8988" name="Google Shape;8988;p64"/>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4"/>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4"/>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4"/>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4"/>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4"/>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4" name="Google Shape;8994;p64"/>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5" name="Google Shape;8995;p64"/>
          <p:cNvGrpSpPr/>
          <p:nvPr/>
        </p:nvGrpSpPr>
        <p:grpSpPr>
          <a:xfrm>
            <a:off x="6954467" y="2771168"/>
            <a:ext cx="255247" cy="327458"/>
            <a:chOff x="6974158" y="2789537"/>
            <a:chExt cx="255247" cy="327458"/>
          </a:xfrm>
        </p:grpSpPr>
        <p:sp>
          <p:nvSpPr>
            <p:cNvPr id="8996" name="Google Shape;8996;p64"/>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4"/>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4"/>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4"/>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4"/>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4"/>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64"/>
          <p:cNvGrpSpPr/>
          <p:nvPr/>
        </p:nvGrpSpPr>
        <p:grpSpPr>
          <a:xfrm>
            <a:off x="7511005" y="2771930"/>
            <a:ext cx="244291" cy="326314"/>
            <a:chOff x="7530697" y="2790299"/>
            <a:chExt cx="244291" cy="326314"/>
          </a:xfrm>
        </p:grpSpPr>
        <p:sp>
          <p:nvSpPr>
            <p:cNvPr id="9003" name="Google Shape;9003;p64"/>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4"/>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4"/>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4"/>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4"/>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4"/>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64"/>
          <p:cNvGrpSpPr/>
          <p:nvPr/>
        </p:nvGrpSpPr>
        <p:grpSpPr>
          <a:xfrm>
            <a:off x="7968499" y="2813878"/>
            <a:ext cx="332348" cy="283985"/>
            <a:chOff x="7988191" y="2832248"/>
            <a:chExt cx="332348" cy="283985"/>
          </a:xfrm>
        </p:grpSpPr>
        <p:sp>
          <p:nvSpPr>
            <p:cNvPr id="9010" name="Google Shape;9010;p64"/>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4"/>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4"/>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3" name="Google Shape;9013;p64"/>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4" name="Google Shape;9014;p64"/>
          <p:cNvGrpSpPr/>
          <p:nvPr/>
        </p:nvGrpSpPr>
        <p:grpSpPr>
          <a:xfrm>
            <a:off x="3568748" y="3239998"/>
            <a:ext cx="364484" cy="262423"/>
            <a:chOff x="3588440" y="3258368"/>
            <a:chExt cx="364484" cy="262423"/>
          </a:xfrm>
        </p:grpSpPr>
        <p:sp>
          <p:nvSpPr>
            <p:cNvPr id="9015" name="Google Shape;9015;p64"/>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4"/>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4"/>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4"/>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4"/>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4"/>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1" name="Google Shape;9021;p64"/>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2" name="Google Shape;9022;p64"/>
          <p:cNvGrpSpPr/>
          <p:nvPr/>
        </p:nvGrpSpPr>
        <p:grpSpPr>
          <a:xfrm>
            <a:off x="5746125" y="3209355"/>
            <a:ext cx="364865" cy="324822"/>
            <a:chOff x="5765817" y="3227724"/>
            <a:chExt cx="364865" cy="324822"/>
          </a:xfrm>
        </p:grpSpPr>
        <p:sp>
          <p:nvSpPr>
            <p:cNvPr id="9023" name="Google Shape;9023;p64"/>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4"/>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4"/>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64"/>
          <p:cNvGrpSpPr/>
          <p:nvPr/>
        </p:nvGrpSpPr>
        <p:grpSpPr>
          <a:xfrm>
            <a:off x="6208891" y="3219294"/>
            <a:ext cx="446539" cy="303895"/>
            <a:chOff x="6228583" y="3237664"/>
            <a:chExt cx="446539" cy="303895"/>
          </a:xfrm>
        </p:grpSpPr>
        <p:sp>
          <p:nvSpPr>
            <p:cNvPr id="9027" name="Google Shape;9027;p64"/>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4"/>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4"/>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4"/>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4"/>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4"/>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4"/>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4"/>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4"/>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4"/>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4"/>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4"/>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4"/>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4"/>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4"/>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4"/>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4"/>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64"/>
          <p:cNvGrpSpPr/>
          <p:nvPr/>
        </p:nvGrpSpPr>
        <p:grpSpPr>
          <a:xfrm>
            <a:off x="846170" y="3188936"/>
            <a:ext cx="364484" cy="364897"/>
            <a:chOff x="865862" y="3207306"/>
            <a:chExt cx="364484" cy="364897"/>
          </a:xfrm>
        </p:grpSpPr>
        <p:sp>
          <p:nvSpPr>
            <p:cNvPr id="9045" name="Google Shape;9045;p64"/>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4"/>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4"/>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4"/>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4"/>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4"/>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4"/>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4"/>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4"/>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4"/>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4"/>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4"/>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4"/>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4"/>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64"/>
          <p:cNvGrpSpPr/>
          <p:nvPr/>
        </p:nvGrpSpPr>
        <p:grpSpPr>
          <a:xfrm>
            <a:off x="1384925" y="3208593"/>
            <a:ext cx="370168" cy="325965"/>
            <a:chOff x="1404617" y="3226962"/>
            <a:chExt cx="370168" cy="325965"/>
          </a:xfrm>
        </p:grpSpPr>
        <p:sp>
          <p:nvSpPr>
            <p:cNvPr id="9060" name="Google Shape;9060;p64"/>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4"/>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4"/>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4"/>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4"/>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4"/>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4"/>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4"/>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4"/>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64"/>
          <p:cNvGrpSpPr/>
          <p:nvPr/>
        </p:nvGrpSpPr>
        <p:grpSpPr>
          <a:xfrm>
            <a:off x="1933711" y="3197724"/>
            <a:ext cx="366389" cy="354481"/>
            <a:chOff x="1954741" y="3212419"/>
            <a:chExt cx="366389" cy="354481"/>
          </a:xfrm>
        </p:grpSpPr>
        <p:sp>
          <p:nvSpPr>
            <p:cNvPr id="9070" name="Google Shape;9070;p64"/>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4"/>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4"/>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4"/>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4"/>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4"/>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4"/>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64"/>
          <p:cNvGrpSpPr/>
          <p:nvPr/>
        </p:nvGrpSpPr>
        <p:grpSpPr>
          <a:xfrm>
            <a:off x="3023547" y="3197256"/>
            <a:ext cx="366008" cy="348670"/>
            <a:chOff x="3043239" y="3215626"/>
            <a:chExt cx="366008" cy="348670"/>
          </a:xfrm>
        </p:grpSpPr>
        <p:sp>
          <p:nvSpPr>
            <p:cNvPr id="9078" name="Google Shape;9078;p64"/>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4"/>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64"/>
          <p:cNvGrpSpPr/>
          <p:nvPr/>
        </p:nvGrpSpPr>
        <p:grpSpPr>
          <a:xfrm>
            <a:off x="4198641" y="3166613"/>
            <a:ext cx="209107" cy="383442"/>
            <a:chOff x="4218333" y="3184982"/>
            <a:chExt cx="209107" cy="383442"/>
          </a:xfrm>
        </p:grpSpPr>
        <p:sp>
          <p:nvSpPr>
            <p:cNvPr id="9081" name="Google Shape;9081;p64"/>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4"/>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3" name="Google Shape;9083;p64"/>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4" name="Google Shape;9084;p64"/>
          <p:cNvGrpSpPr/>
          <p:nvPr/>
        </p:nvGrpSpPr>
        <p:grpSpPr>
          <a:xfrm>
            <a:off x="6876953" y="3197637"/>
            <a:ext cx="322917" cy="347876"/>
            <a:chOff x="6896644" y="3216007"/>
            <a:chExt cx="322917" cy="347876"/>
          </a:xfrm>
        </p:grpSpPr>
        <p:sp>
          <p:nvSpPr>
            <p:cNvPr id="9085" name="Google Shape;9085;p64"/>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4"/>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4"/>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4"/>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4"/>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4"/>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4"/>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64"/>
          <p:cNvGrpSpPr/>
          <p:nvPr/>
        </p:nvGrpSpPr>
        <p:grpSpPr>
          <a:xfrm>
            <a:off x="7409674" y="3204814"/>
            <a:ext cx="334634" cy="333904"/>
            <a:chOff x="7429366" y="3223183"/>
            <a:chExt cx="334634" cy="333904"/>
          </a:xfrm>
        </p:grpSpPr>
        <p:sp>
          <p:nvSpPr>
            <p:cNvPr id="9093" name="Google Shape;9093;p64"/>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4"/>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5" name="Google Shape;9095;p64"/>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6" name="Google Shape;9096;p64"/>
          <p:cNvGrpSpPr/>
          <p:nvPr/>
        </p:nvGrpSpPr>
        <p:grpSpPr>
          <a:xfrm>
            <a:off x="5196764" y="3707114"/>
            <a:ext cx="356196" cy="265631"/>
            <a:chOff x="5216456" y="3725484"/>
            <a:chExt cx="356196" cy="265631"/>
          </a:xfrm>
        </p:grpSpPr>
        <p:sp>
          <p:nvSpPr>
            <p:cNvPr id="9097" name="Google Shape;9097;p6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64"/>
          <p:cNvGrpSpPr/>
          <p:nvPr/>
        </p:nvGrpSpPr>
        <p:grpSpPr>
          <a:xfrm>
            <a:off x="6829701" y="3715625"/>
            <a:ext cx="355053" cy="248038"/>
            <a:chOff x="6849393" y="3733994"/>
            <a:chExt cx="355053" cy="248038"/>
          </a:xfrm>
        </p:grpSpPr>
        <p:sp>
          <p:nvSpPr>
            <p:cNvPr id="9100" name="Google Shape;9100;p64"/>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4"/>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4"/>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4"/>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4"/>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64"/>
          <p:cNvGrpSpPr/>
          <p:nvPr/>
        </p:nvGrpSpPr>
        <p:grpSpPr>
          <a:xfrm>
            <a:off x="7899305" y="3696318"/>
            <a:ext cx="392111" cy="280206"/>
            <a:chOff x="7918997" y="3714687"/>
            <a:chExt cx="392111" cy="280206"/>
          </a:xfrm>
        </p:grpSpPr>
        <p:sp>
          <p:nvSpPr>
            <p:cNvPr id="9106" name="Google Shape;9106;p64"/>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4"/>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4"/>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4"/>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4"/>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1" name="Google Shape;9111;p64"/>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2" name="Google Shape;9112;p64"/>
          <p:cNvGrpSpPr/>
          <p:nvPr/>
        </p:nvGrpSpPr>
        <p:grpSpPr>
          <a:xfrm>
            <a:off x="1389085" y="3662594"/>
            <a:ext cx="357720" cy="355148"/>
            <a:chOff x="1408777" y="3680964"/>
            <a:chExt cx="357720" cy="355148"/>
          </a:xfrm>
        </p:grpSpPr>
        <p:sp>
          <p:nvSpPr>
            <p:cNvPr id="9113" name="Google Shape;9113;p64"/>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4"/>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4"/>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4"/>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4"/>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64"/>
          <p:cNvGrpSpPr/>
          <p:nvPr/>
        </p:nvGrpSpPr>
        <p:grpSpPr>
          <a:xfrm>
            <a:off x="1933144" y="3662594"/>
            <a:ext cx="357720" cy="355148"/>
            <a:chOff x="1952836" y="3680964"/>
            <a:chExt cx="357720" cy="355148"/>
          </a:xfrm>
        </p:grpSpPr>
        <p:sp>
          <p:nvSpPr>
            <p:cNvPr id="9119" name="Google Shape;9119;p64"/>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4"/>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4"/>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4"/>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4"/>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64"/>
          <p:cNvGrpSpPr/>
          <p:nvPr/>
        </p:nvGrpSpPr>
        <p:grpSpPr>
          <a:xfrm>
            <a:off x="2477202" y="3662594"/>
            <a:ext cx="357720" cy="355148"/>
            <a:chOff x="2496894" y="3680964"/>
            <a:chExt cx="357720" cy="355148"/>
          </a:xfrm>
        </p:grpSpPr>
        <p:sp>
          <p:nvSpPr>
            <p:cNvPr id="9125" name="Google Shape;9125;p64"/>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4"/>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4"/>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4"/>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4"/>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64"/>
          <p:cNvGrpSpPr/>
          <p:nvPr/>
        </p:nvGrpSpPr>
        <p:grpSpPr>
          <a:xfrm>
            <a:off x="3021292" y="3662689"/>
            <a:ext cx="356164" cy="355815"/>
            <a:chOff x="3040984" y="3681059"/>
            <a:chExt cx="356164" cy="355815"/>
          </a:xfrm>
        </p:grpSpPr>
        <p:sp>
          <p:nvSpPr>
            <p:cNvPr id="9131" name="Google Shape;9131;p64"/>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4"/>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4"/>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64"/>
          <p:cNvGrpSpPr/>
          <p:nvPr/>
        </p:nvGrpSpPr>
        <p:grpSpPr>
          <a:xfrm>
            <a:off x="3564589" y="3680821"/>
            <a:ext cx="358069" cy="317995"/>
            <a:chOff x="3584280" y="3699191"/>
            <a:chExt cx="358069" cy="317995"/>
          </a:xfrm>
        </p:grpSpPr>
        <p:sp>
          <p:nvSpPr>
            <p:cNvPr id="9135" name="Google Shape;9135;p64"/>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4"/>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4"/>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4"/>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64"/>
          <p:cNvGrpSpPr/>
          <p:nvPr/>
        </p:nvGrpSpPr>
        <p:grpSpPr>
          <a:xfrm>
            <a:off x="4109790" y="3662689"/>
            <a:ext cx="355402" cy="354291"/>
            <a:chOff x="4129482" y="3681059"/>
            <a:chExt cx="355402" cy="354291"/>
          </a:xfrm>
        </p:grpSpPr>
        <p:sp>
          <p:nvSpPr>
            <p:cNvPr id="9140" name="Google Shape;9140;p64"/>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4"/>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4"/>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4"/>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64"/>
          <p:cNvGrpSpPr/>
          <p:nvPr/>
        </p:nvGrpSpPr>
        <p:grpSpPr>
          <a:xfrm>
            <a:off x="4653849" y="3661927"/>
            <a:ext cx="355434" cy="355815"/>
            <a:chOff x="4673540" y="3680297"/>
            <a:chExt cx="355434" cy="355815"/>
          </a:xfrm>
        </p:grpSpPr>
        <p:sp>
          <p:nvSpPr>
            <p:cNvPr id="9145" name="Google Shape;9145;p64"/>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4"/>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4"/>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64"/>
          <p:cNvGrpSpPr/>
          <p:nvPr/>
        </p:nvGrpSpPr>
        <p:grpSpPr>
          <a:xfrm>
            <a:off x="5759716" y="3680821"/>
            <a:ext cx="317645" cy="318757"/>
            <a:chOff x="5779408" y="3699191"/>
            <a:chExt cx="317645" cy="318757"/>
          </a:xfrm>
        </p:grpSpPr>
        <p:sp>
          <p:nvSpPr>
            <p:cNvPr id="9149" name="Google Shape;9149;p64"/>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4"/>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1" name="Google Shape;9151;p64"/>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2" name="Google Shape;9152;p64"/>
          <p:cNvGrpSpPr/>
          <p:nvPr/>
        </p:nvGrpSpPr>
        <p:grpSpPr>
          <a:xfrm>
            <a:off x="7370743" y="3662499"/>
            <a:ext cx="372073" cy="355243"/>
            <a:chOff x="7390435" y="3680868"/>
            <a:chExt cx="372073" cy="355243"/>
          </a:xfrm>
        </p:grpSpPr>
        <p:sp>
          <p:nvSpPr>
            <p:cNvPr id="9153" name="Google Shape;9153;p64"/>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4"/>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4"/>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4"/>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4"/>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4"/>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64"/>
          <p:cNvGrpSpPr/>
          <p:nvPr/>
        </p:nvGrpSpPr>
        <p:grpSpPr>
          <a:xfrm>
            <a:off x="1392301" y="4119346"/>
            <a:ext cx="374709" cy="374010"/>
            <a:chOff x="1421638" y="4125629"/>
            <a:chExt cx="374709" cy="374010"/>
          </a:xfrm>
        </p:grpSpPr>
        <p:sp>
          <p:nvSpPr>
            <p:cNvPr id="9160" name="Google Shape;9160;p64"/>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4"/>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64"/>
          <p:cNvGrpSpPr/>
          <p:nvPr/>
        </p:nvGrpSpPr>
        <p:grpSpPr>
          <a:xfrm>
            <a:off x="1943917" y="4135255"/>
            <a:ext cx="357720" cy="342192"/>
            <a:chOff x="1973254" y="4156304"/>
            <a:chExt cx="357720" cy="342192"/>
          </a:xfrm>
        </p:grpSpPr>
        <p:sp>
          <p:nvSpPr>
            <p:cNvPr id="9163" name="Google Shape;9163;p64"/>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4"/>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4"/>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4"/>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4"/>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4"/>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64"/>
          <p:cNvGrpSpPr/>
          <p:nvPr/>
        </p:nvGrpSpPr>
        <p:grpSpPr>
          <a:xfrm>
            <a:off x="2494422" y="4136192"/>
            <a:ext cx="341049" cy="340318"/>
            <a:chOff x="2523759" y="4135505"/>
            <a:chExt cx="341049" cy="340318"/>
          </a:xfrm>
        </p:grpSpPr>
        <p:sp>
          <p:nvSpPr>
            <p:cNvPr id="9170" name="Google Shape;9170;p64"/>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4"/>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64"/>
          <p:cNvGrpSpPr/>
          <p:nvPr/>
        </p:nvGrpSpPr>
        <p:grpSpPr>
          <a:xfrm>
            <a:off x="3011266" y="4131175"/>
            <a:ext cx="392079" cy="350353"/>
            <a:chOff x="3040603" y="4130360"/>
            <a:chExt cx="392079" cy="350353"/>
          </a:xfrm>
        </p:grpSpPr>
        <p:sp>
          <p:nvSpPr>
            <p:cNvPr id="9173" name="Google Shape;9173;p64"/>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4"/>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4"/>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4"/>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4"/>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4"/>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4"/>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4"/>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4"/>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4"/>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64"/>
          <p:cNvGrpSpPr/>
          <p:nvPr/>
        </p:nvGrpSpPr>
        <p:grpSpPr>
          <a:xfrm>
            <a:off x="3632807" y="4136192"/>
            <a:ext cx="232955" cy="340318"/>
            <a:chOff x="3662144" y="4135505"/>
            <a:chExt cx="232955" cy="340318"/>
          </a:xfrm>
        </p:grpSpPr>
        <p:sp>
          <p:nvSpPr>
            <p:cNvPr id="9184" name="Google Shape;9184;p64"/>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4"/>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4"/>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4"/>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64"/>
          <p:cNvGrpSpPr/>
          <p:nvPr/>
        </p:nvGrpSpPr>
        <p:grpSpPr>
          <a:xfrm>
            <a:off x="4119801" y="4122029"/>
            <a:ext cx="344065" cy="368644"/>
            <a:chOff x="4149138" y="4121151"/>
            <a:chExt cx="344065" cy="368644"/>
          </a:xfrm>
        </p:grpSpPr>
        <p:sp>
          <p:nvSpPr>
            <p:cNvPr id="9189" name="Google Shape;9189;p64"/>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4"/>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4"/>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4"/>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4"/>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4"/>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4"/>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4"/>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4"/>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4"/>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4"/>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4"/>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1" name="Google Shape;9201;p64"/>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2" name="Google Shape;9202;p64"/>
          <p:cNvGrpSpPr/>
          <p:nvPr/>
        </p:nvGrpSpPr>
        <p:grpSpPr>
          <a:xfrm>
            <a:off x="5176925" y="4174949"/>
            <a:ext cx="397763" cy="262804"/>
            <a:chOff x="5206262" y="4174817"/>
            <a:chExt cx="397763" cy="262804"/>
          </a:xfrm>
        </p:grpSpPr>
        <p:sp>
          <p:nvSpPr>
            <p:cNvPr id="9203" name="Google Shape;9203;p64"/>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4"/>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4"/>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4"/>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4"/>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4"/>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4"/>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64"/>
          <p:cNvGrpSpPr/>
          <p:nvPr/>
        </p:nvGrpSpPr>
        <p:grpSpPr>
          <a:xfrm>
            <a:off x="5698279" y="4161342"/>
            <a:ext cx="440505" cy="290018"/>
            <a:chOff x="5727616" y="4204699"/>
            <a:chExt cx="440505" cy="290018"/>
          </a:xfrm>
        </p:grpSpPr>
        <p:sp>
          <p:nvSpPr>
            <p:cNvPr id="9211" name="Google Shape;9211;p64"/>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4"/>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4"/>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4"/>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4"/>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4"/>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4"/>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4"/>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64"/>
          <p:cNvGrpSpPr/>
          <p:nvPr/>
        </p:nvGrpSpPr>
        <p:grpSpPr>
          <a:xfrm>
            <a:off x="6380726" y="4124093"/>
            <a:ext cx="159950" cy="364516"/>
            <a:chOff x="6410063" y="4135124"/>
            <a:chExt cx="159950" cy="364516"/>
          </a:xfrm>
        </p:grpSpPr>
        <p:sp>
          <p:nvSpPr>
            <p:cNvPr id="9220" name="Google Shape;9220;p64"/>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4"/>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4"/>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4"/>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64"/>
          <p:cNvGrpSpPr/>
          <p:nvPr/>
        </p:nvGrpSpPr>
        <p:grpSpPr>
          <a:xfrm>
            <a:off x="6641065" y="4124284"/>
            <a:ext cx="214378" cy="364135"/>
            <a:chOff x="6924652" y="4135505"/>
            <a:chExt cx="214378" cy="364135"/>
          </a:xfrm>
        </p:grpSpPr>
        <p:sp>
          <p:nvSpPr>
            <p:cNvPr id="9225" name="Google Shape;9225;p64"/>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4"/>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4"/>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4"/>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9" name="Google Shape;9229;p64"/>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230" name="Google Shape;9230;p6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231" name="Google Shape;9231;p64"/>
          <p:cNvGrpSpPr/>
          <p:nvPr/>
        </p:nvGrpSpPr>
        <p:grpSpPr>
          <a:xfrm>
            <a:off x="841240" y="4119220"/>
            <a:ext cx="374177" cy="374263"/>
            <a:chOff x="775325" y="4143525"/>
            <a:chExt cx="468776" cy="468884"/>
          </a:xfrm>
        </p:grpSpPr>
        <p:sp>
          <p:nvSpPr>
            <p:cNvPr id="9232" name="Google Shape;9232;p64"/>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4"/>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4"/>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4"/>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64"/>
          <p:cNvGrpSpPr/>
          <p:nvPr/>
        </p:nvGrpSpPr>
        <p:grpSpPr>
          <a:xfrm>
            <a:off x="7015917" y="4114633"/>
            <a:ext cx="219464" cy="383437"/>
            <a:chOff x="1426400" y="1814750"/>
            <a:chExt cx="407850" cy="712575"/>
          </a:xfrm>
        </p:grpSpPr>
        <p:sp>
          <p:nvSpPr>
            <p:cNvPr id="9237" name="Google Shape;9237;p64"/>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4"/>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4"/>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64"/>
          <p:cNvGrpSpPr/>
          <p:nvPr/>
        </p:nvGrpSpPr>
        <p:grpSpPr>
          <a:xfrm>
            <a:off x="7391519" y="4149408"/>
            <a:ext cx="313833" cy="313887"/>
            <a:chOff x="1910075" y="2021700"/>
            <a:chExt cx="583225" cy="583325"/>
          </a:xfrm>
        </p:grpSpPr>
        <p:sp>
          <p:nvSpPr>
            <p:cNvPr id="9241" name="Google Shape;9241;p64"/>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4"/>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64"/>
          <p:cNvGrpSpPr/>
          <p:nvPr/>
        </p:nvGrpSpPr>
        <p:grpSpPr>
          <a:xfrm>
            <a:off x="7861486" y="4189187"/>
            <a:ext cx="441255" cy="234329"/>
            <a:chOff x="2749275" y="2099575"/>
            <a:chExt cx="820025" cy="435475"/>
          </a:xfrm>
        </p:grpSpPr>
        <p:sp>
          <p:nvSpPr>
            <p:cNvPr id="9245" name="Google Shape;9245;p64"/>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4"/>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4"/>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2" name="Shape 9252"/>
        <p:cNvGrpSpPr/>
        <p:nvPr/>
      </p:nvGrpSpPr>
      <p:grpSpPr>
        <a:xfrm>
          <a:off x="0" y="0"/>
          <a:ext cx="0" cy="0"/>
          <a:chOff x="0" y="0"/>
          <a:chExt cx="0" cy="0"/>
        </a:xfrm>
      </p:grpSpPr>
      <p:grpSp>
        <p:nvGrpSpPr>
          <p:cNvPr id="9253" name="Google Shape;9253;p65"/>
          <p:cNvGrpSpPr/>
          <p:nvPr/>
        </p:nvGrpSpPr>
        <p:grpSpPr>
          <a:xfrm>
            <a:off x="1989449" y="4101269"/>
            <a:ext cx="374774" cy="346073"/>
            <a:chOff x="1989449" y="4282269"/>
            <a:chExt cx="374774" cy="346073"/>
          </a:xfrm>
        </p:grpSpPr>
        <p:sp>
          <p:nvSpPr>
            <p:cNvPr id="9254" name="Google Shape;9254;p65"/>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5"/>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5"/>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5"/>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5"/>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65"/>
          <p:cNvGrpSpPr/>
          <p:nvPr/>
        </p:nvGrpSpPr>
        <p:grpSpPr>
          <a:xfrm>
            <a:off x="2487439" y="4099740"/>
            <a:ext cx="198775" cy="348972"/>
            <a:chOff x="2487439" y="4280740"/>
            <a:chExt cx="198775" cy="348972"/>
          </a:xfrm>
        </p:grpSpPr>
        <p:sp>
          <p:nvSpPr>
            <p:cNvPr id="9260" name="Google Shape;9260;p65"/>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5"/>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5"/>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5"/>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65"/>
          <p:cNvGrpSpPr/>
          <p:nvPr/>
        </p:nvGrpSpPr>
        <p:grpSpPr>
          <a:xfrm>
            <a:off x="2810958" y="4092923"/>
            <a:ext cx="353145" cy="361873"/>
            <a:chOff x="2810958" y="4273923"/>
            <a:chExt cx="353145" cy="361873"/>
          </a:xfrm>
        </p:grpSpPr>
        <p:sp>
          <p:nvSpPr>
            <p:cNvPr id="9265" name="Google Shape;9265;p65"/>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5"/>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5"/>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5"/>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5"/>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5"/>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5"/>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65"/>
          <p:cNvGrpSpPr/>
          <p:nvPr/>
        </p:nvGrpSpPr>
        <p:grpSpPr>
          <a:xfrm>
            <a:off x="6275635" y="4101651"/>
            <a:ext cx="209383" cy="366778"/>
            <a:chOff x="6275635" y="4282651"/>
            <a:chExt cx="209383" cy="366778"/>
          </a:xfrm>
        </p:grpSpPr>
        <p:sp>
          <p:nvSpPr>
            <p:cNvPr id="9273" name="Google Shape;9273;p65"/>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5"/>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65"/>
          <p:cNvGrpSpPr/>
          <p:nvPr/>
        </p:nvGrpSpPr>
        <p:grpSpPr>
          <a:xfrm>
            <a:off x="6701186" y="4102033"/>
            <a:ext cx="280292" cy="366396"/>
            <a:chOff x="6701186" y="4283033"/>
            <a:chExt cx="280292" cy="366396"/>
          </a:xfrm>
        </p:grpSpPr>
        <p:sp>
          <p:nvSpPr>
            <p:cNvPr id="9276" name="Google Shape;9276;p65"/>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5"/>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65"/>
          <p:cNvGrpSpPr/>
          <p:nvPr/>
        </p:nvGrpSpPr>
        <p:grpSpPr>
          <a:xfrm>
            <a:off x="2609571" y="3643958"/>
            <a:ext cx="373627" cy="347347"/>
            <a:chOff x="2609571" y="3824958"/>
            <a:chExt cx="373627" cy="347347"/>
          </a:xfrm>
        </p:grpSpPr>
        <p:sp>
          <p:nvSpPr>
            <p:cNvPr id="9279" name="Google Shape;9279;p65"/>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5"/>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1" name="Google Shape;9281;p65"/>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2" name="Google Shape;9282;p65"/>
          <p:cNvGrpSpPr/>
          <p:nvPr/>
        </p:nvGrpSpPr>
        <p:grpSpPr>
          <a:xfrm>
            <a:off x="916127" y="3626056"/>
            <a:ext cx="221902" cy="380795"/>
            <a:chOff x="916127" y="3807056"/>
            <a:chExt cx="221902" cy="380795"/>
          </a:xfrm>
        </p:grpSpPr>
        <p:sp>
          <p:nvSpPr>
            <p:cNvPr id="9283" name="Google Shape;9283;p65"/>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5"/>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5"/>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5"/>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7" name="Google Shape;9287;p65"/>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5"/>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9" name="Google Shape;9289;p65"/>
          <p:cNvGrpSpPr/>
          <p:nvPr/>
        </p:nvGrpSpPr>
        <p:grpSpPr>
          <a:xfrm>
            <a:off x="3513010" y="3635134"/>
            <a:ext cx="362223" cy="361108"/>
            <a:chOff x="3513010" y="3816134"/>
            <a:chExt cx="362223" cy="361108"/>
          </a:xfrm>
        </p:grpSpPr>
        <p:sp>
          <p:nvSpPr>
            <p:cNvPr id="9290" name="Google Shape;9290;p65"/>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5"/>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5"/>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5"/>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65"/>
          <p:cNvGrpSpPr/>
          <p:nvPr/>
        </p:nvGrpSpPr>
        <p:grpSpPr>
          <a:xfrm>
            <a:off x="3950316" y="3639307"/>
            <a:ext cx="369805" cy="353782"/>
            <a:chOff x="3950316" y="3820307"/>
            <a:chExt cx="369805" cy="353782"/>
          </a:xfrm>
        </p:grpSpPr>
        <p:sp>
          <p:nvSpPr>
            <p:cNvPr id="9295" name="Google Shape;9295;p65"/>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5"/>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5"/>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5"/>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65"/>
          <p:cNvGrpSpPr/>
          <p:nvPr/>
        </p:nvGrpSpPr>
        <p:grpSpPr>
          <a:xfrm>
            <a:off x="1761909" y="3630961"/>
            <a:ext cx="307974" cy="371716"/>
            <a:chOff x="1761909" y="3811961"/>
            <a:chExt cx="307974" cy="371716"/>
          </a:xfrm>
        </p:grpSpPr>
        <p:sp>
          <p:nvSpPr>
            <p:cNvPr id="9300" name="Google Shape;9300;p65"/>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5"/>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5"/>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5"/>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5"/>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5"/>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5"/>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5"/>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5"/>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5"/>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65"/>
          <p:cNvGrpSpPr/>
          <p:nvPr/>
        </p:nvGrpSpPr>
        <p:grpSpPr>
          <a:xfrm>
            <a:off x="5373342" y="3627935"/>
            <a:ext cx="231395" cy="353145"/>
            <a:chOff x="5373342" y="3808935"/>
            <a:chExt cx="231395" cy="353145"/>
          </a:xfrm>
        </p:grpSpPr>
        <p:sp>
          <p:nvSpPr>
            <p:cNvPr id="9311" name="Google Shape;9311;p65"/>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5"/>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5"/>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5"/>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5"/>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5"/>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5"/>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5"/>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5"/>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0" name="Google Shape;9320;p65"/>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1" name="Google Shape;9321;p65"/>
          <p:cNvGrpSpPr/>
          <p:nvPr/>
        </p:nvGrpSpPr>
        <p:grpSpPr>
          <a:xfrm>
            <a:off x="5833775" y="3628445"/>
            <a:ext cx="235185" cy="352253"/>
            <a:chOff x="5833775" y="3809445"/>
            <a:chExt cx="235185" cy="352253"/>
          </a:xfrm>
        </p:grpSpPr>
        <p:sp>
          <p:nvSpPr>
            <p:cNvPr id="9322" name="Google Shape;9322;p65"/>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5"/>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5"/>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65"/>
          <p:cNvGrpSpPr/>
          <p:nvPr/>
        </p:nvGrpSpPr>
        <p:grpSpPr>
          <a:xfrm>
            <a:off x="4942472" y="3628318"/>
            <a:ext cx="238976" cy="352762"/>
            <a:chOff x="4942472" y="3809318"/>
            <a:chExt cx="238976" cy="352762"/>
          </a:xfrm>
        </p:grpSpPr>
        <p:sp>
          <p:nvSpPr>
            <p:cNvPr id="9326" name="Google Shape;9326;p65"/>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5"/>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5"/>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5"/>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5"/>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5"/>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5"/>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65"/>
          <p:cNvGrpSpPr/>
          <p:nvPr/>
        </p:nvGrpSpPr>
        <p:grpSpPr>
          <a:xfrm>
            <a:off x="6266525" y="3626788"/>
            <a:ext cx="260223" cy="353527"/>
            <a:chOff x="6266525" y="3807788"/>
            <a:chExt cx="260223" cy="353527"/>
          </a:xfrm>
        </p:grpSpPr>
        <p:sp>
          <p:nvSpPr>
            <p:cNvPr id="9334" name="Google Shape;9334;p65"/>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5"/>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5"/>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5"/>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8" name="Google Shape;9338;p65"/>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9" name="Google Shape;9339;p65"/>
          <p:cNvGrpSpPr/>
          <p:nvPr/>
        </p:nvGrpSpPr>
        <p:grpSpPr>
          <a:xfrm>
            <a:off x="7184363" y="3628604"/>
            <a:ext cx="202184" cy="352762"/>
            <a:chOff x="7184363" y="3809604"/>
            <a:chExt cx="202184" cy="352762"/>
          </a:xfrm>
        </p:grpSpPr>
        <p:sp>
          <p:nvSpPr>
            <p:cNvPr id="9340" name="Google Shape;9340;p65"/>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5"/>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2" name="Google Shape;9342;p65"/>
          <p:cNvGrpSpPr/>
          <p:nvPr/>
        </p:nvGrpSpPr>
        <p:grpSpPr>
          <a:xfrm>
            <a:off x="7571624" y="3627935"/>
            <a:ext cx="292047" cy="352762"/>
            <a:chOff x="7571624" y="3808935"/>
            <a:chExt cx="292047" cy="352762"/>
          </a:xfrm>
        </p:grpSpPr>
        <p:sp>
          <p:nvSpPr>
            <p:cNvPr id="9343" name="Google Shape;9343;p65"/>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5"/>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5"/>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5"/>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5"/>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5"/>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9" name="Google Shape;9349;p65"/>
          <p:cNvGrpSpPr/>
          <p:nvPr/>
        </p:nvGrpSpPr>
        <p:grpSpPr>
          <a:xfrm>
            <a:off x="2174559" y="3175116"/>
            <a:ext cx="364135" cy="359930"/>
            <a:chOff x="2174559" y="3356116"/>
            <a:chExt cx="364135" cy="359930"/>
          </a:xfrm>
        </p:grpSpPr>
        <p:sp>
          <p:nvSpPr>
            <p:cNvPr id="9350" name="Google Shape;9350;p65"/>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5"/>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65"/>
          <p:cNvGrpSpPr/>
          <p:nvPr/>
        </p:nvGrpSpPr>
        <p:grpSpPr>
          <a:xfrm>
            <a:off x="1731934" y="3174639"/>
            <a:ext cx="368371" cy="361554"/>
            <a:chOff x="1731934" y="3355639"/>
            <a:chExt cx="368371" cy="361554"/>
          </a:xfrm>
        </p:grpSpPr>
        <p:sp>
          <p:nvSpPr>
            <p:cNvPr id="9353" name="Google Shape;9353;p65"/>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5"/>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65"/>
          <p:cNvGrpSpPr/>
          <p:nvPr/>
        </p:nvGrpSpPr>
        <p:grpSpPr>
          <a:xfrm>
            <a:off x="3990517" y="3173173"/>
            <a:ext cx="279559" cy="363402"/>
            <a:chOff x="3990517" y="3354173"/>
            <a:chExt cx="279559" cy="363402"/>
          </a:xfrm>
        </p:grpSpPr>
        <p:sp>
          <p:nvSpPr>
            <p:cNvPr id="9356" name="Google Shape;9356;p65"/>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5"/>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5"/>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65"/>
          <p:cNvGrpSpPr/>
          <p:nvPr/>
        </p:nvGrpSpPr>
        <p:grpSpPr>
          <a:xfrm>
            <a:off x="3497847" y="3236374"/>
            <a:ext cx="379680" cy="237606"/>
            <a:chOff x="3497847" y="3417374"/>
            <a:chExt cx="379680" cy="237606"/>
          </a:xfrm>
        </p:grpSpPr>
        <p:sp>
          <p:nvSpPr>
            <p:cNvPr id="9360" name="Google Shape;9360;p65"/>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5"/>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5"/>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5"/>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65"/>
          <p:cNvGrpSpPr/>
          <p:nvPr/>
        </p:nvGrpSpPr>
        <p:grpSpPr>
          <a:xfrm>
            <a:off x="2612597" y="3186075"/>
            <a:ext cx="376271" cy="337982"/>
            <a:chOff x="2612597" y="3367075"/>
            <a:chExt cx="376271" cy="337982"/>
          </a:xfrm>
        </p:grpSpPr>
        <p:sp>
          <p:nvSpPr>
            <p:cNvPr id="9365" name="Google Shape;9365;p65"/>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5"/>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65"/>
          <p:cNvGrpSpPr/>
          <p:nvPr/>
        </p:nvGrpSpPr>
        <p:grpSpPr>
          <a:xfrm>
            <a:off x="3071914" y="3183431"/>
            <a:ext cx="343652" cy="342505"/>
            <a:chOff x="3071914" y="3364431"/>
            <a:chExt cx="343652" cy="342505"/>
          </a:xfrm>
        </p:grpSpPr>
        <p:sp>
          <p:nvSpPr>
            <p:cNvPr id="9368" name="Google Shape;9368;p65"/>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5"/>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5"/>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5"/>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5"/>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65"/>
          <p:cNvGrpSpPr/>
          <p:nvPr/>
        </p:nvGrpSpPr>
        <p:grpSpPr>
          <a:xfrm>
            <a:off x="897141" y="3178875"/>
            <a:ext cx="257962" cy="352762"/>
            <a:chOff x="897141" y="3359875"/>
            <a:chExt cx="257962" cy="352762"/>
          </a:xfrm>
        </p:grpSpPr>
        <p:sp>
          <p:nvSpPr>
            <p:cNvPr id="9374" name="Google Shape;9374;p65"/>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5"/>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5"/>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5"/>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5"/>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5"/>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5"/>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5"/>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65"/>
          <p:cNvGrpSpPr/>
          <p:nvPr/>
        </p:nvGrpSpPr>
        <p:grpSpPr>
          <a:xfrm>
            <a:off x="1333682" y="3163330"/>
            <a:ext cx="271213" cy="383088"/>
            <a:chOff x="1333682" y="3344330"/>
            <a:chExt cx="271213" cy="383088"/>
          </a:xfrm>
        </p:grpSpPr>
        <p:sp>
          <p:nvSpPr>
            <p:cNvPr id="9383" name="Google Shape;9383;p65"/>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5"/>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5"/>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5"/>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5"/>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5"/>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5"/>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5"/>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5"/>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5"/>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5"/>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65"/>
          <p:cNvGrpSpPr/>
          <p:nvPr/>
        </p:nvGrpSpPr>
        <p:grpSpPr>
          <a:xfrm>
            <a:off x="6664394" y="3165974"/>
            <a:ext cx="353113" cy="351998"/>
            <a:chOff x="6664394" y="3346974"/>
            <a:chExt cx="353113" cy="351998"/>
          </a:xfrm>
        </p:grpSpPr>
        <p:sp>
          <p:nvSpPr>
            <p:cNvPr id="9395" name="Google Shape;9395;p65"/>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5"/>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5"/>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5"/>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5"/>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5"/>
          <p:cNvGrpSpPr/>
          <p:nvPr/>
        </p:nvGrpSpPr>
        <p:grpSpPr>
          <a:xfrm>
            <a:off x="849741" y="1778307"/>
            <a:ext cx="399398" cy="375443"/>
            <a:chOff x="849741" y="1959307"/>
            <a:chExt cx="399398" cy="375443"/>
          </a:xfrm>
        </p:grpSpPr>
        <p:sp>
          <p:nvSpPr>
            <p:cNvPr id="9401" name="Google Shape;9401;p65"/>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5"/>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65"/>
          <p:cNvGrpSpPr/>
          <p:nvPr/>
        </p:nvGrpSpPr>
        <p:grpSpPr>
          <a:xfrm>
            <a:off x="1284212" y="1782766"/>
            <a:ext cx="379489" cy="366046"/>
            <a:chOff x="1284212" y="1963766"/>
            <a:chExt cx="379489" cy="366046"/>
          </a:xfrm>
        </p:grpSpPr>
        <p:sp>
          <p:nvSpPr>
            <p:cNvPr id="9404" name="Google Shape;9404;p65"/>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5"/>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65"/>
          <p:cNvGrpSpPr/>
          <p:nvPr/>
        </p:nvGrpSpPr>
        <p:grpSpPr>
          <a:xfrm>
            <a:off x="3037766" y="1788564"/>
            <a:ext cx="370219" cy="354928"/>
            <a:chOff x="3037766" y="1969564"/>
            <a:chExt cx="370219" cy="354928"/>
          </a:xfrm>
        </p:grpSpPr>
        <p:sp>
          <p:nvSpPr>
            <p:cNvPr id="9407" name="Google Shape;9407;p65"/>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5"/>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5"/>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5"/>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65"/>
          <p:cNvGrpSpPr/>
          <p:nvPr/>
        </p:nvGrpSpPr>
        <p:grpSpPr>
          <a:xfrm>
            <a:off x="3982553" y="1790730"/>
            <a:ext cx="304566" cy="350501"/>
            <a:chOff x="3982553" y="1971730"/>
            <a:chExt cx="304566" cy="350501"/>
          </a:xfrm>
        </p:grpSpPr>
        <p:sp>
          <p:nvSpPr>
            <p:cNvPr id="9412" name="Google Shape;9412;p65"/>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5"/>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65"/>
          <p:cNvGrpSpPr/>
          <p:nvPr/>
        </p:nvGrpSpPr>
        <p:grpSpPr>
          <a:xfrm>
            <a:off x="2567841" y="1813124"/>
            <a:ext cx="399812" cy="306477"/>
            <a:chOff x="2567841" y="1994124"/>
            <a:chExt cx="399812" cy="306477"/>
          </a:xfrm>
        </p:grpSpPr>
        <p:sp>
          <p:nvSpPr>
            <p:cNvPr id="9415" name="Google Shape;9415;p65"/>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5"/>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5"/>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8" name="Google Shape;9418;p65"/>
          <p:cNvGrpSpPr/>
          <p:nvPr/>
        </p:nvGrpSpPr>
        <p:grpSpPr>
          <a:xfrm>
            <a:off x="2212084" y="1779358"/>
            <a:ext cx="324698" cy="372863"/>
            <a:chOff x="2212084" y="1960358"/>
            <a:chExt cx="324698" cy="372863"/>
          </a:xfrm>
        </p:grpSpPr>
        <p:sp>
          <p:nvSpPr>
            <p:cNvPr id="9419" name="Google Shape;9419;p65"/>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5"/>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5"/>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65"/>
          <p:cNvGrpSpPr/>
          <p:nvPr/>
        </p:nvGrpSpPr>
        <p:grpSpPr>
          <a:xfrm>
            <a:off x="1805901" y="1779358"/>
            <a:ext cx="284847" cy="373627"/>
            <a:chOff x="1805901" y="1960358"/>
            <a:chExt cx="284847" cy="373627"/>
          </a:xfrm>
        </p:grpSpPr>
        <p:sp>
          <p:nvSpPr>
            <p:cNvPr id="9423" name="Google Shape;9423;p65"/>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5"/>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5" name="Google Shape;9425;p65"/>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5"/>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5"/>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8" name="Google Shape;9428;p65"/>
          <p:cNvGrpSpPr/>
          <p:nvPr/>
        </p:nvGrpSpPr>
        <p:grpSpPr>
          <a:xfrm>
            <a:off x="6656812" y="1848388"/>
            <a:ext cx="368690" cy="245793"/>
            <a:chOff x="6656812" y="2029388"/>
            <a:chExt cx="368690" cy="245793"/>
          </a:xfrm>
        </p:grpSpPr>
        <p:sp>
          <p:nvSpPr>
            <p:cNvPr id="9429" name="Google Shape;9429;p65"/>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5"/>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5"/>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5"/>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5"/>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5"/>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5"/>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5"/>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5"/>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5"/>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65"/>
          <p:cNvGrpSpPr/>
          <p:nvPr/>
        </p:nvGrpSpPr>
        <p:grpSpPr>
          <a:xfrm>
            <a:off x="4869651" y="1831218"/>
            <a:ext cx="376654" cy="281566"/>
            <a:chOff x="4869651" y="2012218"/>
            <a:chExt cx="376654" cy="281566"/>
          </a:xfrm>
        </p:grpSpPr>
        <p:sp>
          <p:nvSpPr>
            <p:cNvPr id="9440" name="Google Shape;9440;p65"/>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5"/>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5"/>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5"/>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65"/>
          <p:cNvGrpSpPr/>
          <p:nvPr/>
        </p:nvGrpSpPr>
        <p:grpSpPr>
          <a:xfrm>
            <a:off x="5306224" y="1831313"/>
            <a:ext cx="367925" cy="281694"/>
            <a:chOff x="5306224" y="2012313"/>
            <a:chExt cx="367925" cy="281694"/>
          </a:xfrm>
        </p:grpSpPr>
        <p:sp>
          <p:nvSpPr>
            <p:cNvPr id="9445" name="Google Shape;9445;p65"/>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5"/>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7" name="Google Shape;9447;p65"/>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8" name="Google Shape;9448;p65"/>
          <p:cNvGrpSpPr/>
          <p:nvPr/>
        </p:nvGrpSpPr>
        <p:grpSpPr>
          <a:xfrm>
            <a:off x="6195998" y="1802102"/>
            <a:ext cx="368308" cy="338746"/>
            <a:chOff x="6195998" y="1983102"/>
            <a:chExt cx="368308" cy="338746"/>
          </a:xfrm>
        </p:grpSpPr>
        <p:sp>
          <p:nvSpPr>
            <p:cNvPr id="9449" name="Google Shape;9449;p65"/>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5"/>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5"/>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65"/>
          <p:cNvGrpSpPr/>
          <p:nvPr/>
        </p:nvGrpSpPr>
        <p:grpSpPr>
          <a:xfrm>
            <a:off x="7542031" y="1830835"/>
            <a:ext cx="369072" cy="280037"/>
            <a:chOff x="7542031" y="2011835"/>
            <a:chExt cx="369072" cy="280037"/>
          </a:xfrm>
        </p:grpSpPr>
        <p:sp>
          <p:nvSpPr>
            <p:cNvPr id="9453" name="Google Shape;9453;p65"/>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5"/>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5"/>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5"/>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5"/>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5"/>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5"/>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5"/>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5"/>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65"/>
          <p:cNvGrpSpPr/>
          <p:nvPr/>
        </p:nvGrpSpPr>
        <p:grpSpPr>
          <a:xfrm>
            <a:off x="8010427" y="3167503"/>
            <a:ext cx="278795" cy="351615"/>
            <a:chOff x="8010427" y="3348503"/>
            <a:chExt cx="278795" cy="351615"/>
          </a:xfrm>
        </p:grpSpPr>
        <p:sp>
          <p:nvSpPr>
            <p:cNvPr id="9463" name="Google Shape;9463;p65"/>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5"/>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5"/>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5"/>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7" name="Google Shape;9467;p65"/>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8" name="Google Shape;9468;p65"/>
          <p:cNvGrpSpPr/>
          <p:nvPr/>
        </p:nvGrpSpPr>
        <p:grpSpPr>
          <a:xfrm>
            <a:off x="7141900" y="3168204"/>
            <a:ext cx="281057" cy="351010"/>
            <a:chOff x="7141900" y="3349204"/>
            <a:chExt cx="281057" cy="351010"/>
          </a:xfrm>
        </p:grpSpPr>
        <p:sp>
          <p:nvSpPr>
            <p:cNvPr id="9469" name="Google Shape;9469;p65"/>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5"/>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5"/>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65"/>
          <p:cNvGrpSpPr/>
          <p:nvPr/>
        </p:nvGrpSpPr>
        <p:grpSpPr>
          <a:xfrm>
            <a:off x="5314188" y="3169032"/>
            <a:ext cx="363752" cy="353113"/>
            <a:chOff x="5314188" y="3350032"/>
            <a:chExt cx="363752" cy="353113"/>
          </a:xfrm>
        </p:grpSpPr>
        <p:sp>
          <p:nvSpPr>
            <p:cNvPr id="9473" name="Google Shape;9473;p65"/>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5"/>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65"/>
          <p:cNvGrpSpPr/>
          <p:nvPr/>
        </p:nvGrpSpPr>
        <p:grpSpPr>
          <a:xfrm>
            <a:off x="5829984" y="3169032"/>
            <a:ext cx="220755" cy="352348"/>
            <a:chOff x="5829984" y="3350032"/>
            <a:chExt cx="220755" cy="352348"/>
          </a:xfrm>
        </p:grpSpPr>
        <p:sp>
          <p:nvSpPr>
            <p:cNvPr id="9476" name="Google Shape;9476;p65"/>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5"/>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5"/>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5"/>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65"/>
          <p:cNvGrpSpPr/>
          <p:nvPr/>
        </p:nvGrpSpPr>
        <p:grpSpPr>
          <a:xfrm>
            <a:off x="4882170" y="3168841"/>
            <a:ext cx="358464" cy="352316"/>
            <a:chOff x="4882170" y="3349841"/>
            <a:chExt cx="358464" cy="352316"/>
          </a:xfrm>
        </p:grpSpPr>
        <p:sp>
          <p:nvSpPr>
            <p:cNvPr id="9481" name="Google Shape;9481;p65"/>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5"/>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3" name="Google Shape;9483;p65"/>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5"/>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5" name="Google Shape;9485;p65"/>
          <p:cNvGrpSpPr/>
          <p:nvPr/>
        </p:nvGrpSpPr>
        <p:grpSpPr>
          <a:xfrm>
            <a:off x="3044965" y="2254220"/>
            <a:ext cx="400194" cy="324316"/>
            <a:chOff x="3044965" y="2435220"/>
            <a:chExt cx="400194" cy="324316"/>
          </a:xfrm>
        </p:grpSpPr>
        <p:sp>
          <p:nvSpPr>
            <p:cNvPr id="9486" name="Google Shape;9486;p65"/>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5"/>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5"/>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65"/>
          <p:cNvGrpSpPr/>
          <p:nvPr/>
        </p:nvGrpSpPr>
        <p:grpSpPr>
          <a:xfrm>
            <a:off x="6203579" y="3167981"/>
            <a:ext cx="351615" cy="350373"/>
            <a:chOff x="6203579" y="3348981"/>
            <a:chExt cx="351615" cy="350373"/>
          </a:xfrm>
        </p:grpSpPr>
        <p:sp>
          <p:nvSpPr>
            <p:cNvPr id="9490" name="Google Shape;9490;p65"/>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5"/>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5"/>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5"/>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5"/>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65"/>
          <p:cNvGrpSpPr/>
          <p:nvPr/>
        </p:nvGrpSpPr>
        <p:grpSpPr>
          <a:xfrm>
            <a:off x="4878379" y="2292892"/>
            <a:ext cx="367161" cy="287523"/>
            <a:chOff x="4878379" y="2473892"/>
            <a:chExt cx="367161" cy="287523"/>
          </a:xfrm>
        </p:grpSpPr>
        <p:sp>
          <p:nvSpPr>
            <p:cNvPr id="9496" name="Google Shape;9496;p65"/>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5"/>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5"/>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5"/>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5"/>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65"/>
          <p:cNvGrpSpPr/>
          <p:nvPr/>
        </p:nvGrpSpPr>
        <p:grpSpPr>
          <a:xfrm>
            <a:off x="1325719" y="2706689"/>
            <a:ext cx="290581" cy="372481"/>
            <a:chOff x="1325719" y="2887689"/>
            <a:chExt cx="290581" cy="372481"/>
          </a:xfrm>
        </p:grpSpPr>
        <p:sp>
          <p:nvSpPr>
            <p:cNvPr id="9502" name="Google Shape;9502;p65"/>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5"/>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4" name="Google Shape;9504;p65"/>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5" name="Google Shape;9505;p65"/>
          <p:cNvGrpSpPr/>
          <p:nvPr/>
        </p:nvGrpSpPr>
        <p:grpSpPr>
          <a:xfrm>
            <a:off x="3510335" y="2711499"/>
            <a:ext cx="360726" cy="361204"/>
            <a:chOff x="3510335" y="2892499"/>
            <a:chExt cx="360726" cy="361204"/>
          </a:xfrm>
        </p:grpSpPr>
        <p:sp>
          <p:nvSpPr>
            <p:cNvPr id="9506" name="Google Shape;9506;p65"/>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5"/>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5"/>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5"/>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5"/>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65"/>
          <p:cNvGrpSpPr/>
          <p:nvPr/>
        </p:nvGrpSpPr>
        <p:grpSpPr>
          <a:xfrm>
            <a:off x="3086313" y="2696049"/>
            <a:ext cx="320143" cy="392581"/>
            <a:chOff x="3086313" y="2877049"/>
            <a:chExt cx="320143" cy="392581"/>
          </a:xfrm>
        </p:grpSpPr>
        <p:sp>
          <p:nvSpPr>
            <p:cNvPr id="9512" name="Google Shape;9512;p65"/>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5"/>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5"/>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5"/>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5"/>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5"/>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5"/>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5"/>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5"/>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5"/>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5"/>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5"/>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4" name="Google Shape;9524;p65"/>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5" name="Google Shape;9525;p65"/>
          <p:cNvGrpSpPr/>
          <p:nvPr/>
        </p:nvGrpSpPr>
        <p:grpSpPr>
          <a:xfrm>
            <a:off x="861113" y="2704746"/>
            <a:ext cx="333809" cy="373277"/>
            <a:chOff x="861113" y="2885746"/>
            <a:chExt cx="333809" cy="373277"/>
          </a:xfrm>
        </p:grpSpPr>
        <p:sp>
          <p:nvSpPr>
            <p:cNvPr id="9526" name="Google Shape;9526;p65"/>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5"/>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5"/>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9" name="Google Shape;9529;p65"/>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5"/>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1" name="Google Shape;9531;p65"/>
          <p:cNvGrpSpPr/>
          <p:nvPr/>
        </p:nvGrpSpPr>
        <p:grpSpPr>
          <a:xfrm>
            <a:off x="1297654" y="1323481"/>
            <a:ext cx="349354" cy="362223"/>
            <a:chOff x="1297654" y="1504481"/>
            <a:chExt cx="349354" cy="362223"/>
          </a:xfrm>
        </p:grpSpPr>
        <p:sp>
          <p:nvSpPr>
            <p:cNvPr id="9532" name="Google Shape;9532;p65"/>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5"/>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5"/>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5" name="Google Shape;9535;p65"/>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6" name="Google Shape;9536;p65"/>
          <p:cNvGrpSpPr/>
          <p:nvPr/>
        </p:nvGrpSpPr>
        <p:grpSpPr>
          <a:xfrm>
            <a:off x="852385" y="1329916"/>
            <a:ext cx="353145" cy="351998"/>
            <a:chOff x="852385" y="1510916"/>
            <a:chExt cx="353145" cy="351998"/>
          </a:xfrm>
        </p:grpSpPr>
        <p:sp>
          <p:nvSpPr>
            <p:cNvPr id="9537" name="Google Shape;9537;p65"/>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5"/>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5"/>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65"/>
          <p:cNvGrpSpPr/>
          <p:nvPr/>
        </p:nvGrpSpPr>
        <p:grpSpPr>
          <a:xfrm>
            <a:off x="1745217" y="1334471"/>
            <a:ext cx="343269" cy="342505"/>
            <a:chOff x="1745217" y="1515471"/>
            <a:chExt cx="343269" cy="342505"/>
          </a:xfrm>
        </p:grpSpPr>
        <p:sp>
          <p:nvSpPr>
            <p:cNvPr id="9541" name="Google Shape;9541;p65"/>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5"/>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5"/>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5"/>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5" name="Google Shape;9545;p65"/>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6" name="Google Shape;9546;p65"/>
          <p:cNvGrpSpPr/>
          <p:nvPr/>
        </p:nvGrpSpPr>
        <p:grpSpPr>
          <a:xfrm>
            <a:off x="3042703" y="1348137"/>
            <a:ext cx="411535" cy="315587"/>
            <a:chOff x="3042703" y="1529137"/>
            <a:chExt cx="411535" cy="315587"/>
          </a:xfrm>
        </p:grpSpPr>
        <p:sp>
          <p:nvSpPr>
            <p:cNvPr id="9547" name="Google Shape;9547;p65"/>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5"/>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5"/>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5"/>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5"/>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5"/>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5"/>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5"/>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5"/>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5"/>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65"/>
          <p:cNvGrpSpPr/>
          <p:nvPr/>
        </p:nvGrpSpPr>
        <p:grpSpPr>
          <a:xfrm>
            <a:off x="2629289" y="1363682"/>
            <a:ext cx="350501" cy="284497"/>
            <a:chOff x="2629289" y="1544682"/>
            <a:chExt cx="350501" cy="284497"/>
          </a:xfrm>
        </p:grpSpPr>
        <p:sp>
          <p:nvSpPr>
            <p:cNvPr id="9558" name="Google Shape;9558;p65"/>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5"/>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5"/>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5"/>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5"/>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65"/>
          <p:cNvGrpSpPr/>
          <p:nvPr/>
        </p:nvGrpSpPr>
        <p:grpSpPr>
          <a:xfrm>
            <a:off x="5305077" y="1321633"/>
            <a:ext cx="367893" cy="365218"/>
            <a:chOff x="5305077" y="1502633"/>
            <a:chExt cx="367893" cy="365218"/>
          </a:xfrm>
        </p:grpSpPr>
        <p:sp>
          <p:nvSpPr>
            <p:cNvPr id="9564" name="Google Shape;9564;p65"/>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5"/>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65"/>
          <p:cNvGrpSpPr/>
          <p:nvPr/>
        </p:nvGrpSpPr>
        <p:grpSpPr>
          <a:xfrm>
            <a:off x="7100170" y="1319117"/>
            <a:ext cx="368308" cy="367033"/>
            <a:chOff x="7100170" y="1500117"/>
            <a:chExt cx="368308" cy="367033"/>
          </a:xfrm>
        </p:grpSpPr>
        <p:sp>
          <p:nvSpPr>
            <p:cNvPr id="9567" name="Google Shape;9567;p65"/>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5"/>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5"/>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5"/>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5"/>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5"/>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5"/>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5"/>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5"/>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5"/>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5"/>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5"/>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5"/>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0" name="Google Shape;9580;p65"/>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1" name="Google Shape;9581;p65"/>
          <p:cNvGrpSpPr/>
          <p:nvPr/>
        </p:nvGrpSpPr>
        <p:grpSpPr>
          <a:xfrm>
            <a:off x="6649231" y="1319021"/>
            <a:ext cx="390287" cy="367065"/>
            <a:chOff x="6649231" y="1500021"/>
            <a:chExt cx="390287" cy="367065"/>
          </a:xfrm>
        </p:grpSpPr>
        <p:sp>
          <p:nvSpPr>
            <p:cNvPr id="9582" name="Google Shape;9582;p65"/>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5"/>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5"/>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5"/>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5"/>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5"/>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5"/>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5"/>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5"/>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5"/>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5"/>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5"/>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65"/>
          <p:cNvGrpSpPr/>
          <p:nvPr/>
        </p:nvGrpSpPr>
        <p:grpSpPr>
          <a:xfrm>
            <a:off x="5746938" y="1362503"/>
            <a:ext cx="387261" cy="280356"/>
            <a:chOff x="5746938" y="1543503"/>
            <a:chExt cx="387261" cy="280356"/>
          </a:xfrm>
        </p:grpSpPr>
        <p:sp>
          <p:nvSpPr>
            <p:cNvPr id="9595" name="Google Shape;9595;p65"/>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5"/>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65"/>
          <p:cNvGrpSpPr/>
          <p:nvPr/>
        </p:nvGrpSpPr>
        <p:grpSpPr>
          <a:xfrm>
            <a:off x="6196730" y="1344346"/>
            <a:ext cx="369072" cy="317467"/>
            <a:chOff x="6196730" y="1525346"/>
            <a:chExt cx="369072" cy="317467"/>
          </a:xfrm>
        </p:grpSpPr>
        <p:sp>
          <p:nvSpPr>
            <p:cNvPr id="9598" name="Google Shape;9598;p65"/>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5"/>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5"/>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65"/>
          <p:cNvGrpSpPr/>
          <p:nvPr/>
        </p:nvGrpSpPr>
        <p:grpSpPr>
          <a:xfrm>
            <a:off x="4940592" y="1319690"/>
            <a:ext cx="246558" cy="367161"/>
            <a:chOff x="4940592" y="1500690"/>
            <a:chExt cx="246558" cy="367161"/>
          </a:xfrm>
        </p:grpSpPr>
        <p:sp>
          <p:nvSpPr>
            <p:cNvPr id="9602" name="Google Shape;9602;p65"/>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5"/>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5"/>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5"/>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65"/>
          <p:cNvGrpSpPr/>
          <p:nvPr/>
        </p:nvGrpSpPr>
        <p:grpSpPr>
          <a:xfrm>
            <a:off x="7964906" y="1318894"/>
            <a:ext cx="380858" cy="367575"/>
            <a:chOff x="7964906" y="1499894"/>
            <a:chExt cx="380858" cy="367575"/>
          </a:xfrm>
        </p:grpSpPr>
        <p:sp>
          <p:nvSpPr>
            <p:cNvPr id="9607" name="Google Shape;9607;p65"/>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5"/>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5"/>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0" name="Google Shape;9610;p65"/>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1" name="Google Shape;9611;p65"/>
          <p:cNvGrpSpPr/>
          <p:nvPr/>
        </p:nvGrpSpPr>
        <p:grpSpPr>
          <a:xfrm>
            <a:off x="8007400" y="2721278"/>
            <a:ext cx="285230" cy="355597"/>
            <a:chOff x="8007400" y="2902278"/>
            <a:chExt cx="285230" cy="355597"/>
          </a:xfrm>
        </p:grpSpPr>
        <p:sp>
          <p:nvSpPr>
            <p:cNvPr id="9612" name="Google Shape;9612;p65"/>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5"/>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65"/>
          <p:cNvGrpSpPr/>
          <p:nvPr/>
        </p:nvGrpSpPr>
        <p:grpSpPr>
          <a:xfrm>
            <a:off x="6219124" y="2721788"/>
            <a:ext cx="318231" cy="355470"/>
            <a:chOff x="6219124" y="2902788"/>
            <a:chExt cx="318231" cy="355470"/>
          </a:xfrm>
        </p:grpSpPr>
        <p:sp>
          <p:nvSpPr>
            <p:cNvPr id="9615" name="Google Shape;9615;p65"/>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5"/>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5"/>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65"/>
          <p:cNvGrpSpPr/>
          <p:nvPr/>
        </p:nvGrpSpPr>
        <p:grpSpPr>
          <a:xfrm>
            <a:off x="4969421" y="2721852"/>
            <a:ext cx="185109" cy="355406"/>
            <a:chOff x="4969421" y="2902852"/>
            <a:chExt cx="185109" cy="355406"/>
          </a:xfrm>
        </p:grpSpPr>
        <p:sp>
          <p:nvSpPr>
            <p:cNvPr id="9619" name="Google Shape;9619;p65"/>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5"/>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5"/>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5"/>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5"/>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5"/>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5" name="Google Shape;9625;p65"/>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5"/>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7" name="Google Shape;9627;p65"/>
          <p:cNvGrpSpPr/>
          <p:nvPr/>
        </p:nvGrpSpPr>
        <p:grpSpPr>
          <a:xfrm>
            <a:off x="6685259" y="2721852"/>
            <a:ext cx="311414" cy="355406"/>
            <a:chOff x="6685259" y="2902852"/>
            <a:chExt cx="311414" cy="355406"/>
          </a:xfrm>
        </p:grpSpPr>
        <p:sp>
          <p:nvSpPr>
            <p:cNvPr id="9628" name="Google Shape;9628;p65"/>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5"/>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5"/>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1" name="Google Shape;9631;p65"/>
          <p:cNvGrpSpPr/>
          <p:nvPr/>
        </p:nvGrpSpPr>
        <p:grpSpPr>
          <a:xfrm>
            <a:off x="5309250" y="2722170"/>
            <a:ext cx="359579" cy="355852"/>
            <a:chOff x="5309250" y="2903170"/>
            <a:chExt cx="359579" cy="355852"/>
          </a:xfrm>
        </p:grpSpPr>
        <p:sp>
          <p:nvSpPr>
            <p:cNvPr id="9632" name="Google Shape;9632;p65"/>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5"/>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5"/>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65"/>
          <p:cNvGrpSpPr/>
          <p:nvPr/>
        </p:nvGrpSpPr>
        <p:grpSpPr>
          <a:xfrm>
            <a:off x="2199565" y="2240172"/>
            <a:ext cx="312179" cy="353431"/>
            <a:chOff x="2199565" y="2421172"/>
            <a:chExt cx="312179" cy="353431"/>
          </a:xfrm>
        </p:grpSpPr>
        <p:sp>
          <p:nvSpPr>
            <p:cNvPr id="9636" name="Google Shape;9636;p65"/>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5"/>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65"/>
          <p:cNvGrpSpPr/>
          <p:nvPr/>
        </p:nvGrpSpPr>
        <p:grpSpPr>
          <a:xfrm>
            <a:off x="1750887" y="2244727"/>
            <a:ext cx="320143" cy="343269"/>
            <a:chOff x="1750887" y="2425727"/>
            <a:chExt cx="320143" cy="343269"/>
          </a:xfrm>
        </p:grpSpPr>
        <p:sp>
          <p:nvSpPr>
            <p:cNvPr id="9639" name="Google Shape;9639;p65"/>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5"/>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65"/>
          <p:cNvGrpSpPr/>
          <p:nvPr/>
        </p:nvGrpSpPr>
        <p:grpSpPr>
          <a:xfrm>
            <a:off x="1298037" y="2244727"/>
            <a:ext cx="338364" cy="342887"/>
            <a:chOff x="1298037" y="2425727"/>
            <a:chExt cx="338364" cy="342887"/>
          </a:xfrm>
        </p:grpSpPr>
        <p:sp>
          <p:nvSpPr>
            <p:cNvPr id="9642" name="Google Shape;9642;p65"/>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5"/>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5"/>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5"/>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6" name="Google Shape;9646;p65"/>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7" name="Google Shape;9647;p65"/>
          <p:cNvGrpSpPr/>
          <p:nvPr/>
        </p:nvGrpSpPr>
        <p:grpSpPr>
          <a:xfrm>
            <a:off x="3974207" y="2248009"/>
            <a:ext cx="320143" cy="338491"/>
            <a:chOff x="3974207" y="2429009"/>
            <a:chExt cx="320143" cy="338491"/>
          </a:xfrm>
        </p:grpSpPr>
        <p:sp>
          <p:nvSpPr>
            <p:cNvPr id="9648" name="Google Shape;9648;p65"/>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5"/>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65"/>
          <p:cNvGrpSpPr/>
          <p:nvPr/>
        </p:nvGrpSpPr>
        <p:grpSpPr>
          <a:xfrm>
            <a:off x="2623237" y="2250047"/>
            <a:ext cx="355024" cy="332630"/>
            <a:chOff x="2623237" y="2431047"/>
            <a:chExt cx="355024" cy="332630"/>
          </a:xfrm>
        </p:grpSpPr>
        <p:sp>
          <p:nvSpPr>
            <p:cNvPr id="9651" name="Google Shape;9651;p65"/>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5"/>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5"/>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5"/>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65"/>
          <p:cNvGrpSpPr/>
          <p:nvPr/>
        </p:nvGrpSpPr>
        <p:grpSpPr>
          <a:xfrm>
            <a:off x="6657194" y="2253073"/>
            <a:ext cx="375507" cy="367925"/>
            <a:chOff x="6657194" y="2434073"/>
            <a:chExt cx="375507" cy="367925"/>
          </a:xfrm>
        </p:grpSpPr>
        <p:sp>
          <p:nvSpPr>
            <p:cNvPr id="9656" name="Google Shape;9656;p65"/>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5"/>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5"/>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65"/>
          <p:cNvGrpSpPr/>
          <p:nvPr/>
        </p:nvGrpSpPr>
        <p:grpSpPr>
          <a:xfrm>
            <a:off x="7101317" y="2260655"/>
            <a:ext cx="367925" cy="352380"/>
            <a:chOff x="7101317" y="2441655"/>
            <a:chExt cx="367925" cy="352380"/>
          </a:xfrm>
        </p:grpSpPr>
        <p:sp>
          <p:nvSpPr>
            <p:cNvPr id="9660" name="Google Shape;9660;p65"/>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5"/>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2" name="Google Shape;9662;p65"/>
          <p:cNvGrpSpPr/>
          <p:nvPr/>
        </p:nvGrpSpPr>
        <p:grpSpPr>
          <a:xfrm>
            <a:off x="5756399" y="2253456"/>
            <a:ext cx="367925" cy="367161"/>
            <a:chOff x="5756399" y="2434456"/>
            <a:chExt cx="367925" cy="367161"/>
          </a:xfrm>
        </p:grpSpPr>
        <p:sp>
          <p:nvSpPr>
            <p:cNvPr id="9663" name="Google Shape;9663;p65"/>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5"/>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5"/>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5"/>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5"/>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5"/>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5"/>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0" name="Google Shape;9670;p65"/>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5"/>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2" name="Google Shape;9672;p65"/>
          <p:cNvGrpSpPr/>
          <p:nvPr/>
        </p:nvGrpSpPr>
        <p:grpSpPr>
          <a:xfrm>
            <a:off x="7964906" y="2253073"/>
            <a:ext cx="373627" cy="367925"/>
            <a:chOff x="7964906" y="2434073"/>
            <a:chExt cx="373627" cy="367925"/>
          </a:xfrm>
        </p:grpSpPr>
        <p:sp>
          <p:nvSpPr>
            <p:cNvPr id="9673" name="Google Shape;9673;p65"/>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5"/>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65"/>
          <p:cNvGrpSpPr/>
          <p:nvPr/>
        </p:nvGrpSpPr>
        <p:grpSpPr>
          <a:xfrm>
            <a:off x="6194086" y="2256737"/>
            <a:ext cx="369837" cy="360471"/>
            <a:chOff x="6194086" y="2437737"/>
            <a:chExt cx="369837" cy="360471"/>
          </a:xfrm>
        </p:grpSpPr>
        <p:sp>
          <p:nvSpPr>
            <p:cNvPr id="9676" name="Google Shape;9676;p65"/>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5"/>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8" name="Google Shape;9678;p65"/>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679" name="Google Shape;9679;p65"/>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83" name="Shape 9683"/>
        <p:cNvGrpSpPr/>
        <p:nvPr/>
      </p:nvGrpSpPr>
      <p:grpSpPr>
        <a:xfrm>
          <a:off x="0" y="0"/>
          <a:ext cx="0" cy="0"/>
          <a:chOff x="0" y="0"/>
          <a:chExt cx="0" cy="0"/>
        </a:xfrm>
      </p:grpSpPr>
      <p:grpSp>
        <p:nvGrpSpPr>
          <p:cNvPr id="9684" name="Google Shape;9684;p66"/>
          <p:cNvGrpSpPr/>
          <p:nvPr/>
        </p:nvGrpSpPr>
        <p:grpSpPr>
          <a:xfrm>
            <a:off x="3122257" y="1334344"/>
            <a:ext cx="294850" cy="349434"/>
            <a:chOff x="3122257" y="1508594"/>
            <a:chExt cx="294850" cy="349434"/>
          </a:xfrm>
        </p:grpSpPr>
        <p:sp>
          <p:nvSpPr>
            <p:cNvPr id="9685" name="Google Shape;9685;p66"/>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6"/>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6"/>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6"/>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6"/>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66"/>
          <p:cNvGrpSpPr/>
          <p:nvPr/>
        </p:nvGrpSpPr>
        <p:grpSpPr>
          <a:xfrm>
            <a:off x="910723" y="1333962"/>
            <a:ext cx="251660" cy="350166"/>
            <a:chOff x="910723" y="1508212"/>
            <a:chExt cx="251660" cy="350166"/>
          </a:xfrm>
        </p:grpSpPr>
        <p:sp>
          <p:nvSpPr>
            <p:cNvPr id="9691" name="Google Shape;9691;p66"/>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6"/>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6"/>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6"/>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6"/>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6"/>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6"/>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6"/>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6"/>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6"/>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6"/>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6"/>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6"/>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6"/>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6"/>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6"/>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6"/>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66"/>
          <p:cNvGrpSpPr/>
          <p:nvPr/>
        </p:nvGrpSpPr>
        <p:grpSpPr>
          <a:xfrm>
            <a:off x="1308631" y="1333580"/>
            <a:ext cx="350166" cy="350198"/>
            <a:chOff x="1308631" y="1507830"/>
            <a:chExt cx="350166" cy="350198"/>
          </a:xfrm>
        </p:grpSpPr>
        <p:sp>
          <p:nvSpPr>
            <p:cNvPr id="9709" name="Google Shape;9709;p66"/>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6"/>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6"/>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6"/>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66"/>
          <p:cNvGrpSpPr/>
          <p:nvPr/>
        </p:nvGrpSpPr>
        <p:grpSpPr>
          <a:xfrm>
            <a:off x="1756921" y="1335489"/>
            <a:ext cx="345997" cy="345997"/>
            <a:chOff x="1756921" y="1509739"/>
            <a:chExt cx="345997" cy="345997"/>
          </a:xfrm>
        </p:grpSpPr>
        <p:sp>
          <p:nvSpPr>
            <p:cNvPr id="9714" name="Google Shape;9714;p66"/>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6"/>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6"/>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6"/>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6"/>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6"/>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6"/>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6"/>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6"/>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6"/>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6"/>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6"/>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6"/>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6"/>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6"/>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6"/>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6"/>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66"/>
          <p:cNvGrpSpPr/>
          <p:nvPr/>
        </p:nvGrpSpPr>
        <p:grpSpPr>
          <a:xfrm>
            <a:off x="2216956" y="1336253"/>
            <a:ext cx="318721" cy="345615"/>
            <a:chOff x="2216956" y="1510503"/>
            <a:chExt cx="318721" cy="345615"/>
          </a:xfrm>
        </p:grpSpPr>
        <p:sp>
          <p:nvSpPr>
            <p:cNvPr id="9732" name="Google Shape;9732;p66"/>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6"/>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6"/>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6"/>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6"/>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66"/>
          <p:cNvGrpSpPr/>
          <p:nvPr/>
        </p:nvGrpSpPr>
        <p:grpSpPr>
          <a:xfrm>
            <a:off x="3988156" y="1394211"/>
            <a:ext cx="349052" cy="230049"/>
            <a:chOff x="3988156" y="1568461"/>
            <a:chExt cx="349052" cy="230049"/>
          </a:xfrm>
        </p:grpSpPr>
        <p:sp>
          <p:nvSpPr>
            <p:cNvPr id="9738" name="Google Shape;9738;p66"/>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6"/>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6"/>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6"/>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6"/>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6"/>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6"/>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66"/>
          <p:cNvGrpSpPr/>
          <p:nvPr/>
        </p:nvGrpSpPr>
        <p:grpSpPr>
          <a:xfrm>
            <a:off x="2633037" y="1325623"/>
            <a:ext cx="379002" cy="366112"/>
            <a:chOff x="2633037" y="1499873"/>
            <a:chExt cx="379002" cy="366112"/>
          </a:xfrm>
        </p:grpSpPr>
        <p:sp>
          <p:nvSpPr>
            <p:cNvPr id="9746" name="Google Shape;9746;p66"/>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6"/>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6"/>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6"/>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6"/>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6"/>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66"/>
          <p:cNvGrpSpPr/>
          <p:nvPr/>
        </p:nvGrpSpPr>
        <p:grpSpPr>
          <a:xfrm>
            <a:off x="6675256" y="1341919"/>
            <a:ext cx="327823" cy="357009"/>
            <a:chOff x="6675256" y="1516169"/>
            <a:chExt cx="327823" cy="357009"/>
          </a:xfrm>
        </p:grpSpPr>
        <p:sp>
          <p:nvSpPr>
            <p:cNvPr id="9753" name="Google Shape;9753;p66"/>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6"/>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6"/>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6"/>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6"/>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6"/>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6"/>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6"/>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6"/>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66"/>
          <p:cNvGrpSpPr/>
          <p:nvPr/>
        </p:nvGrpSpPr>
        <p:grpSpPr>
          <a:xfrm>
            <a:off x="8020159" y="1342301"/>
            <a:ext cx="300897" cy="356627"/>
            <a:chOff x="8020159" y="1516551"/>
            <a:chExt cx="300897" cy="356627"/>
          </a:xfrm>
        </p:grpSpPr>
        <p:sp>
          <p:nvSpPr>
            <p:cNvPr id="9763" name="Google Shape;9763;p66"/>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6"/>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6"/>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6"/>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6"/>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66"/>
          <p:cNvGrpSpPr/>
          <p:nvPr/>
        </p:nvGrpSpPr>
        <p:grpSpPr>
          <a:xfrm>
            <a:off x="5377363" y="1341919"/>
            <a:ext cx="257357" cy="356627"/>
            <a:chOff x="5377363" y="1516169"/>
            <a:chExt cx="257357" cy="356627"/>
          </a:xfrm>
        </p:grpSpPr>
        <p:sp>
          <p:nvSpPr>
            <p:cNvPr id="9769" name="Google Shape;9769;p66"/>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6"/>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6"/>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6"/>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6"/>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6"/>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6"/>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6"/>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6"/>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6"/>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6"/>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6"/>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6"/>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6"/>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6"/>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6"/>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6"/>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6" name="Google Shape;9786;p66"/>
          <p:cNvGrpSpPr/>
          <p:nvPr/>
        </p:nvGrpSpPr>
        <p:grpSpPr>
          <a:xfrm>
            <a:off x="4880567" y="1361620"/>
            <a:ext cx="356245" cy="317607"/>
            <a:chOff x="4880567" y="1535870"/>
            <a:chExt cx="356245" cy="317607"/>
          </a:xfrm>
        </p:grpSpPr>
        <p:sp>
          <p:nvSpPr>
            <p:cNvPr id="9787" name="Google Shape;9787;p66"/>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6"/>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6"/>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6"/>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6"/>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66"/>
          <p:cNvGrpSpPr/>
          <p:nvPr/>
        </p:nvGrpSpPr>
        <p:grpSpPr>
          <a:xfrm>
            <a:off x="5771483" y="1341537"/>
            <a:ext cx="357359" cy="357391"/>
            <a:chOff x="5771483" y="1515787"/>
            <a:chExt cx="357359" cy="357391"/>
          </a:xfrm>
        </p:grpSpPr>
        <p:sp>
          <p:nvSpPr>
            <p:cNvPr id="9793" name="Google Shape;9793;p66"/>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6"/>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6"/>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6"/>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66"/>
          <p:cNvGrpSpPr/>
          <p:nvPr/>
        </p:nvGrpSpPr>
        <p:grpSpPr>
          <a:xfrm>
            <a:off x="7121669" y="1359360"/>
            <a:ext cx="321362" cy="321362"/>
            <a:chOff x="7121669" y="1533610"/>
            <a:chExt cx="321362" cy="321362"/>
          </a:xfrm>
        </p:grpSpPr>
        <p:sp>
          <p:nvSpPr>
            <p:cNvPr id="9798" name="Google Shape;9798;p66"/>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6"/>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6"/>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6"/>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66"/>
          <p:cNvGrpSpPr/>
          <p:nvPr/>
        </p:nvGrpSpPr>
        <p:grpSpPr>
          <a:xfrm>
            <a:off x="7562766" y="1340614"/>
            <a:ext cx="327059" cy="360192"/>
            <a:chOff x="7562766" y="1514864"/>
            <a:chExt cx="327059" cy="360192"/>
          </a:xfrm>
        </p:grpSpPr>
        <p:sp>
          <p:nvSpPr>
            <p:cNvPr id="9803" name="Google Shape;9803;p66"/>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6"/>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6"/>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6"/>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66"/>
          <p:cNvGrpSpPr/>
          <p:nvPr/>
        </p:nvGrpSpPr>
        <p:grpSpPr>
          <a:xfrm>
            <a:off x="6221229" y="1324423"/>
            <a:ext cx="361636" cy="362183"/>
            <a:chOff x="6259175" y="1559008"/>
            <a:chExt cx="271743" cy="272093"/>
          </a:xfrm>
        </p:grpSpPr>
        <p:sp>
          <p:nvSpPr>
            <p:cNvPr id="9808" name="Google Shape;9808;p66"/>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6"/>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6"/>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6"/>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6"/>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6"/>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6"/>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6"/>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6"/>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6"/>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6"/>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6"/>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6"/>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6"/>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6"/>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6"/>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6"/>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66"/>
          <p:cNvGrpSpPr/>
          <p:nvPr/>
        </p:nvGrpSpPr>
        <p:grpSpPr>
          <a:xfrm>
            <a:off x="6671087" y="1835054"/>
            <a:ext cx="332757" cy="281833"/>
            <a:chOff x="6671087" y="2009304"/>
            <a:chExt cx="332757" cy="281833"/>
          </a:xfrm>
        </p:grpSpPr>
        <p:sp>
          <p:nvSpPr>
            <p:cNvPr id="9826" name="Google Shape;9826;p66"/>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6"/>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8" name="Google Shape;9828;p66"/>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9" name="Google Shape;9829;p66"/>
          <p:cNvGrpSpPr/>
          <p:nvPr/>
        </p:nvGrpSpPr>
        <p:grpSpPr>
          <a:xfrm>
            <a:off x="2201806" y="1802335"/>
            <a:ext cx="349784" cy="349434"/>
            <a:chOff x="2201806" y="1976585"/>
            <a:chExt cx="349784" cy="349434"/>
          </a:xfrm>
        </p:grpSpPr>
        <p:sp>
          <p:nvSpPr>
            <p:cNvPr id="9830" name="Google Shape;9830;p66"/>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6"/>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6"/>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6"/>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66"/>
          <p:cNvGrpSpPr/>
          <p:nvPr/>
        </p:nvGrpSpPr>
        <p:grpSpPr>
          <a:xfrm>
            <a:off x="3094217" y="1802335"/>
            <a:ext cx="350198" cy="350548"/>
            <a:chOff x="3094217" y="1976585"/>
            <a:chExt cx="350198" cy="350548"/>
          </a:xfrm>
        </p:grpSpPr>
        <p:sp>
          <p:nvSpPr>
            <p:cNvPr id="9835" name="Google Shape;9835;p66"/>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6"/>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6"/>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6"/>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6"/>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6"/>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6"/>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6"/>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6"/>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6"/>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6"/>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6"/>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6"/>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8" name="Google Shape;9848;p66"/>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9" name="Google Shape;9849;p66"/>
          <p:cNvGrpSpPr/>
          <p:nvPr/>
        </p:nvGrpSpPr>
        <p:grpSpPr>
          <a:xfrm>
            <a:off x="3979435" y="1802335"/>
            <a:ext cx="345265" cy="349848"/>
            <a:chOff x="3979435" y="1976585"/>
            <a:chExt cx="345265" cy="349848"/>
          </a:xfrm>
        </p:grpSpPr>
        <p:sp>
          <p:nvSpPr>
            <p:cNvPr id="9850" name="Google Shape;9850;p66"/>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6"/>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6"/>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6"/>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6"/>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6"/>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6"/>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6"/>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6"/>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6"/>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6"/>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6"/>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6"/>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6"/>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6"/>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6"/>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6"/>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66"/>
          <p:cNvGrpSpPr/>
          <p:nvPr/>
        </p:nvGrpSpPr>
        <p:grpSpPr>
          <a:xfrm>
            <a:off x="3541011" y="1334344"/>
            <a:ext cx="350166" cy="349434"/>
            <a:chOff x="3541011" y="1508594"/>
            <a:chExt cx="350166" cy="349434"/>
          </a:xfrm>
        </p:grpSpPr>
        <p:sp>
          <p:nvSpPr>
            <p:cNvPr id="9868" name="Google Shape;9868;p66"/>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6"/>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6"/>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6"/>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6"/>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6"/>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6"/>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6"/>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6"/>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6"/>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6"/>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6"/>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6"/>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1" name="Google Shape;9881;p66"/>
          <p:cNvGrpSpPr/>
          <p:nvPr/>
        </p:nvGrpSpPr>
        <p:grpSpPr>
          <a:xfrm>
            <a:off x="3576626" y="1801571"/>
            <a:ext cx="284251" cy="351694"/>
            <a:chOff x="3576626" y="1975821"/>
            <a:chExt cx="284251" cy="351694"/>
          </a:xfrm>
        </p:grpSpPr>
        <p:sp>
          <p:nvSpPr>
            <p:cNvPr id="9882" name="Google Shape;9882;p66"/>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6"/>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6"/>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6"/>
          <p:cNvGrpSpPr/>
          <p:nvPr/>
        </p:nvGrpSpPr>
        <p:grpSpPr>
          <a:xfrm>
            <a:off x="2722090" y="2715912"/>
            <a:ext cx="238770" cy="371841"/>
            <a:chOff x="2722090" y="2890162"/>
            <a:chExt cx="238770" cy="371841"/>
          </a:xfrm>
        </p:grpSpPr>
        <p:sp>
          <p:nvSpPr>
            <p:cNvPr id="9886" name="Google Shape;9886;p66"/>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6"/>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6"/>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9" name="Google Shape;9889;p66"/>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0" name="Google Shape;9890;p66"/>
          <p:cNvGrpSpPr/>
          <p:nvPr/>
        </p:nvGrpSpPr>
        <p:grpSpPr>
          <a:xfrm>
            <a:off x="6216367" y="1795906"/>
            <a:ext cx="361147" cy="361147"/>
            <a:chOff x="6216367" y="1970156"/>
            <a:chExt cx="361147" cy="361147"/>
          </a:xfrm>
        </p:grpSpPr>
        <p:sp>
          <p:nvSpPr>
            <p:cNvPr id="9891" name="Google Shape;9891;p66"/>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6"/>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6"/>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6"/>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66"/>
          <p:cNvGrpSpPr/>
          <p:nvPr/>
        </p:nvGrpSpPr>
        <p:grpSpPr>
          <a:xfrm>
            <a:off x="1289311" y="2751972"/>
            <a:ext cx="408156" cy="299783"/>
            <a:chOff x="1289311" y="2926222"/>
            <a:chExt cx="408156" cy="299783"/>
          </a:xfrm>
        </p:grpSpPr>
        <p:sp>
          <p:nvSpPr>
            <p:cNvPr id="9896" name="Google Shape;9896;p66"/>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6"/>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6"/>
          <p:cNvGrpSpPr/>
          <p:nvPr/>
        </p:nvGrpSpPr>
        <p:grpSpPr>
          <a:xfrm>
            <a:off x="7978465" y="1795142"/>
            <a:ext cx="361147" cy="360797"/>
            <a:chOff x="7978465" y="1969392"/>
            <a:chExt cx="361147" cy="360797"/>
          </a:xfrm>
        </p:grpSpPr>
        <p:sp>
          <p:nvSpPr>
            <p:cNvPr id="9899" name="Google Shape;9899;p66"/>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6"/>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6"/>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6"/>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6"/>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6"/>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6"/>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6"/>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6"/>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8" name="Google Shape;9908;p66"/>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9" name="Google Shape;9909;p66"/>
          <p:cNvGrpSpPr/>
          <p:nvPr/>
        </p:nvGrpSpPr>
        <p:grpSpPr>
          <a:xfrm>
            <a:off x="854261" y="2734563"/>
            <a:ext cx="377474" cy="335748"/>
            <a:chOff x="854261" y="2908813"/>
            <a:chExt cx="377474" cy="335748"/>
          </a:xfrm>
        </p:grpSpPr>
        <p:sp>
          <p:nvSpPr>
            <p:cNvPr id="9910" name="Google Shape;9910;p66"/>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6"/>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6"/>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6"/>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6"/>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66"/>
          <p:cNvGrpSpPr/>
          <p:nvPr/>
        </p:nvGrpSpPr>
        <p:grpSpPr>
          <a:xfrm>
            <a:off x="1749728" y="2720527"/>
            <a:ext cx="386927" cy="363438"/>
            <a:chOff x="1749728" y="2894777"/>
            <a:chExt cx="386927" cy="363438"/>
          </a:xfrm>
        </p:grpSpPr>
        <p:sp>
          <p:nvSpPr>
            <p:cNvPr id="9916" name="Google Shape;9916;p66"/>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6"/>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6"/>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6"/>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6"/>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6"/>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6"/>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66"/>
          <p:cNvGrpSpPr/>
          <p:nvPr/>
        </p:nvGrpSpPr>
        <p:grpSpPr>
          <a:xfrm>
            <a:off x="7098912" y="1795142"/>
            <a:ext cx="359651" cy="361560"/>
            <a:chOff x="7098912" y="1969392"/>
            <a:chExt cx="359651" cy="361560"/>
          </a:xfrm>
        </p:grpSpPr>
        <p:sp>
          <p:nvSpPr>
            <p:cNvPr id="9924" name="Google Shape;9924;p66"/>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6"/>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6"/>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6"/>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6"/>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6"/>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6"/>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6"/>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6"/>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6"/>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6"/>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6"/>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6"/>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7" name="Google Shape;9937;p66"/>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8" name="Google Shape;9938;p66"/>
          <p:cNvGrpSpPr/>
          <p:nvPr/>
        </p:nvGrpSpPr>
        <p:grpSpPr>
          <a:xfrm>
            <a:off x="5352728" y="1815989"/>
            <a:ext cx="327091" cy="322508"/>
            <a:chOff x="5352728" y="1990239"/>
            <a:chExt cx="327091" cy="322508"/>
          </a:xfrm>
        </p:grpSpPr>
        <p:sp>
          <p:nvSpPr>
            <p:cNvPr id="9939" name="Google Shape;9939;p66"/>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6"/>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6"/>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66"/>
          <p:cNvGrpSpPr/>
          <p:nvPr/>
        </p:nvGrpSpPr>
        <p:grpSpPr>
          <a:xfrm>
            <a:off x="7538896" y="1795906"/>
            <a:ext cx="361147" cy="361529"/>
            <a:chOff x="7538896" y="1970156"/>
            <a:chExt cx="361147" cy="361529"/>
          </a:xfrm>
        </p:grpSpPr>
        <p:sp>
          <p:nvSpPr>
            <p:cNvPr id="9943" name="Google Shape;9943;p66"/>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6"/>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6"/>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6"/>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6"/>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6"/>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66"/>
          <p:cNvGrpSpPr/>
          <p:nvPr/>
        </p:nvGrpSpPr>
        <p:grpSpPr>
          <a:xfrm>
            <a:off x="4896099" y="1796670"/>
            <a:ext cx="358155" cy="358123"/>
            <a:chOff x="4896099" y="1970920"/>
            <a:chExt cx="358155" cy="358123"/>
          </a:xfrm>
        </p:grpSpPr>
        <p:sp>
          <p:nvSpPr>
            <p:cNvPr id="9950" name="Google Shape;9950;p66"/>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6"/>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6"/>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66"/>
          <p:cNvGrpSpPr/>
          <p:nvPr/>
        </p:nvGrpSpPr>
        <p:grpSpPr>
          <a:xfrm>
            <a:off x="4048787" y="2802769"/>
            <a:ext cx="283488" cy="198604"/>
            <a:chOff x="4048787" y="2977019"/>
            <a:chExt cx="283488" cy="198604"/>
          </a:xfrm>
        </p:grpSpPr>
        <p:sp>
          <p:nvSpPr>
            <p:cNvPr id="9954" name="Google Shape;9954;p66"/>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6"/>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6"/>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6"/>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6"/>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6"/>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66"/>
          <p:cNvGrpSpPr/>
          <p:nvPr/>
        </p:nvGrpSpPr>
        <p:grpSpPr>
          <a:xfrm>
            <a:off x="4054103" y="2255941"/>
            <a:ext cx="218687" cy="349052"/>
            <a:chOff x="4054103" y="2430191"/>
            <a:chExt cx="218687" cy="349052"/>
          </a:xfrm>
        </p:grpSpPr>
        <p:sp>
          <p:nvSpPr>
            <p:cNvPr id="9961" name="Google Shape;9961;p66"/>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6"/>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66"/>
          <p:cNvGrpSpPr/>
          <p:nvPr/>
        </p:nvGrpSpPr>
        <p:grpSpPr>
          <a:xfrm>
            <a:off x="2185128" y="2253299"/>
            <a:ext cx="382758" cy="356595"/>
            <a:chOff x="2185128" y="2427549"/>
            <a:chExt cx="382758" cy="356595"/>
          </a:xfrm>
        </p:grpSpPr>
        <p:sp>
          <p:nvSpPr>
            <p:cNvPr id="9964" name="Google Shape;9964;p66"/>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6"/>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6"/>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6"/>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66"/>
          <p:cNvGrpSpPr/>
          <p:nvPr/>
        </p:nvGrpSpPr>
        <p:grpSpPr>
          <a:xfrm>
            <a:off x="2656907" y="2265043"/>
            <a:ext cx="332757" cy="332343"/>
            <a:chOff x="2656907" y="2439293"/>
            <a:chExt cx="332757" cy="332343"/>
          </a:xfrm>
        </p:grpSpPr>
        <p:sp>
          <p:nvSpPr>
            <p:cNvPr id="9969" name="Google Shape;9969;p66"/>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6"/>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6"/>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6"/>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6"/>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6"/>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6"/>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66"/>
          <p:cNvGrpSpPr/>
          <p:nvPr/>
        </p:nvGrpSpPr>
        <p:grpSpPr>
          <a:xfrm>
            <a:off x="1731523" y="2248366"/>
            <a:ext cx="399435" cy="365698"/>
            <a:chOff x="1731523" y="2422616"/>
            <a:chExt cx="399435" cy="365698"/>
          </a:xfrm>
        </p:grpSpPr>
        <p:sp>
          <p:nvSpPr>
            <p:cNvPr id="9977" name="Google Shape;9977;p66"/>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6"/>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6"/>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66"/>
          <p:cNvGrpSpPr/>
          <p:nvPr/>
        </p:nvGrpSpPr>
        <p:grpSpPr>
          <a:xfrm>
            <a:off x="3097241" y="2259314"/>
            <a:ext cx="344883" cy="343387"/>
            <a:chOff x="3097241" y="2433564"/>
            <a:chExt cx="344883" cy="343387"/>
          </a:xfrm>
        </p:grpSpPr>
        <p:sp>
          <p:nvSpPr>
            <p:cNvPr id="9981" name="Google Shape;9981;p66"/>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6"/>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6"/>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6"/>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6"/>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6"/>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6"/>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6"/>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6"/>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66"/>
          <p:cNvGrpSpPr/>
          <p:nvPr/>
        </p:nvGrpSpPr>
        <p:grpSpPr>
          <a:xfrm>
            <a:off x="1278299" y="2265043"/>
            <a:ext cx="410829" cy="332343"/>
            <a:chOff x="1278299" y="2439293"/>
            <a:chExt cx="410829" cy="332343"/>
          </a:xfrm>
        </p:grpSpPr>
        <p:sp>
          <p:nvSpPr>
            <p:cNvPr id="9991" name="Google Shape;9991;p66"/>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6"/>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6"/>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6"/>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6"/>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6"/>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6"/>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6"/>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6"/>
          <p:cNvGrpSpPr/>
          <p:nvPr/>
        </p:nvGrpSpPr>
        <p:grpSpPr>
          <a:xfrm>
            <a:off x="2661459" y="1840751"/>
            <a:ext cx="322508" cy="273494"/>
            <a:chOff x="2661459" y="2015001"/>
            <a:chExt cx="322508" cy="273494"/>
          </a:xfrm>
        </p:grpSpPr>
        <p:sp>
          <p:nvSpPr>
            <p:cNvPr id="10000" name="Google Shape;10000;p66"/>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6"/>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66"/>
          <p:cNvGrpSpPr/>
          <p:nvPr/>
        </p:nvGrpSpPr>
        <p:grpSpPr>
          <a:xfrm>
            <a:off x="870939" y="2265043"/>
            <a:ext cx="331993" cy="331993"/>
            <a:chOff x="870939" y="2439293"/>
            <a:chExt cx="331993" cy="331993"/>
          </a:xfrm>
        </p:grpSpPr>
        <p:sp>
          <p:nvSpPr>
            <p:cNvPr id="10003" name="Google Shape;10003;p66"/>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6"/>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6"/>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6"/>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6"/>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6"/>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6"/>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6"/>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6"/>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6"/>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6"/>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6"/>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6"/>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6"/>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6"/>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6"/>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66"/>
          <p:cNvGrpSpPr/>
          <p:nvPr/>
        </p:nvGrpSpPr>
        <p:grpSpPr>
          <a:xfrm>
            <a:off x="6644957" y="2282103"/>
            <a:ext cx="371395" cy="278904"/>
            <a:chOff x="6644957" y="2456353"/>
            <a:chExt cx="371395" cy="278904"/>
          </a:xfrm>
        </p:grpSpPr>
        <p:sp>
          <p:nvSpPr>
            <p:cNvPr id="10020" name="Google Shape;10020;p66"/>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6"/>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6"/>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6"/>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6"/>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66"/>
          <p:cNvGrpSpPr/>
          <p:nvPr/>
        </p:nvGrpSpPr>
        <p:grpSpPr>
          <a:xfrm>
            <a:off x="5388757" y="2240409"/>
            <a:ext cx="260349" cy="362292"/>
            <a:chOff x="5388757" y="2414659"/>
            <a:chExt cx="260349" cy="362292"/>
          </a:xfrm>
        </p:grpSpPr>
        <p:sp>
          <p:nvSpPr>
            <p:cNvPr id="10026" name="Google Shape;10026;p66"/>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6"/>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6"/>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6"/>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6"/>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6"/>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6"/>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6"/>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6"/>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6"/>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6"/>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6"/>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6"/>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6"/>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6"/>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6"/>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6"/>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6"/>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6"/>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6"/>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6" name="Google Shape;10046;p66"/>
          <p:cNvGrpSpPr/>
          <p:nvPr/>
        </p:nvGrpSpPr>
        <p:grpSpPr>
          <a:xfrm>
            <a:off x="3567142" y="2731507"/>
            <a:ext cx="348288" cy="340331"/>
            <a:chOff x="3567142" y="2905757"/>
            <a:chExt cx="348288" cy="340331"/>
          </a:xfrm>
        </p:grpSpPr>
        <p:sp>
          <p:nvSpPr>
            <p:cNvPr id="10047" name="Google Shape;10047;p66"/>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6"/>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6"/>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6"/>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6"/>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66"/>
          <p:cNvGrpSpPr/>
          <p:nvPr/>
        </p:nvGrpSpPr>
        <p:grpSpPr>
          <a:xfrm>
            <a:off x="870939" y="1801571"/>
            <a:ext cx="332375" cy="350071"/>
            <a:chOff x="870939" y="1975821"/>
            <a:chExt cx="332375" cy="350071"/>
          </a:xfrm>
        </p:grpSpPr>
        <p:sp>
          <p:nvSpPr>
            <p:cNvPr id="10053" name="Google Shape;10053;p66"/>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6"/>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6"/>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6"/>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66"/>
          <p:cNvGrpSpPr/>
          <p:nvPr/>
        </p:nvGrpSpPr>
        <p:grpSpPr>
          <a:xfrm>
            <a:off x="7967103" y="2240791"/>
            <a:ext cx="355863" cy="361911"/>
            <a:chOff x="7967103" y="2415041"/>
            <a:chExt cx="355863" cy="361911"/>
          </a:xfrm>
        </p:grpSpPr>
        <p:sp>
          <p:nvSpPr>
            <p:cNvPr id="10058" name="Google Shape;10058;p66"/>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6"/>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6"/>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6"/>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6"/>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6"/>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6"/>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6"/>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6"/>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6"/>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6"/>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6"/>
          <p:cNvGrpSpPr/>
          <p:nvPr/>
        </p:nvGrpSpPr>
        <p:grpSpPr>
          <a:xfrm>
            <a:off x="7529411" y="2240409"/>
            <a:ext cx="355863" cy="362292"/>
            <a:chOff x="7529411" y="2414659"/>
            <a:chExt cx="355863" cy="362292"/>
          </a:xfrm>
        </p:grpSpPr>
        <p:sp>
          <p:nvSpPr>
            <p:cNvPr id="10070" name="Google Shape;10070;p66"/>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6"/>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6"/>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6"/>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6"/>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6"/>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6"/>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6"/>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6"/>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6"/>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6"/>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6"/>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66"/>
          <p:cNvGrpSpPr/>
          <p:nvPr/>
        </p:nvGrpSpPr>
        <p:grpSpPr>
          <a:xfrm>
            <a:off x="5733194" y="2257468"/>
            <a:ext cx="446826" cy="327059"/>
            <a:chOff x="5733194" y="2431718"/>
            <a:chExt cx="446826" cy="327059"/>
          </a:xfrm>
        </p:grpSpPr>
        <p:sp>
          <p:nvSpPr>
            <p:cNvPr id="10083" name="Google Shape;10083;p66"/>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6"/>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6"/>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66"/>
          <p:cNvGrpSpPr/>
          <p:nvPr/>
        </p:nvGrpSpPr>
        <p:grpSpPr>
          <a:xfrm>
            <a:off x="4876780" y="2243814"/>
            <a:ext cx="407774" cy="356627"/>
            <a:chOff x="4876780" y="2418064"/>
            <a:chExt cx="407774" cy="356627"/>
          </a:xfrm>
        </p:grpSpPr>
        <p:sp>
          <p:nvSpPr>
            <p:cNvPr id="10087" name="Google Shape;10087;p66"/>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6"/>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6"/>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6"/>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6"/>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6"/>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6"/>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6"/>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66"/>
          <p:cNvGrpSpPr/>
          <p:nvPr/>
        </p:nvGrpSpPr>
        <p:grpSpPr>
          <a:xfrm>
            <a:off x="7070872" y="2236621"/>
            <a:ext cx="398321" cy="371013"/>
            <a:chOff x="7070872" y="2410871"/>
            <a:chExt cx="398321" cy="371013"/>
          </a:xfrm>
        </p:grpSpPr>
        <p:sp>
          <p:nvSpPr>
            <p:cNvPr id="10096" name="Google Shape;10096;p66"/>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6"/>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6"/>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6"/>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0" name="Google Shape;10100;p66"/>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1" name="Google Shape;10101;p66"/>
          <p:cNvGrpSpPr/>
          <p:nvPr/>
        </p:nvGrpSpPr>
        <p:grpSpPr>
          <a:xfrm>
            <a:off x="5318259" y="2807861"/>
            <a:ext cx="371013" cy="220787"/>
            <a:chOff x="5318259" y="2982111"/>
            <a:chExt cx="371013" cy="220787"/>
          </a:xfrm>
        </p:grpSpPr>
        <p:sp>
          <p:nvSpPr>
            <p:cNvPr id="10102" name="Google Shape;10102;p66"/>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6"/>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6"/>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6"/>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6"/>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6"/>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6"/>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6"/>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66"/>
          <p:cNvGrpSpPr/>
          <p:nvPr/>
        </p:nvGrpSpPr>
        <p:grpSpPr>
          <a:xfrm>
            <a:off x="7073928" y="2731507"/>
            <a:ext cx="371395" cy="371809"/>
            <a:chOff x="7073928" y="2905757"/>
            <a:chExt cx="371395" cy="371809"/>
          </a:xfrm>
        </p:grpSpPr>
        <p:sp>
          <p:nvSpPr>
            <p:cNvPr id="10111" name="Google Shape;10111;p66"/>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6"/>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6"/>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6"/>
          <p:cNvGrpSpPr/>
          <p:nvPr/>
        </p:nvGrpSpPr>
        <p:grpSpPr>
          <a:xfrm>
            <a:off x="6188327" y="2781158"/>
            <a:ext cx="371395" cy="272857"/>
            <a:chOff x="6188327" y="2955408"/>
            <a:chExt cx="371395" cy="272857"/>
          </a:xfrm>
        </p:grpSpPr>
        <p:sp>
          <p:nvSpPr>
            <p:cNvPr id="10115" name="Google Shape;10115;p66"/>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6"/>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66"/>
          <p:cNvGrpSpPr/>
          <p:nvPr/>
        </p:nvGrpSpPr>
        <p:grpSpPr>
          <a:xfrm>
            <a:off x="7521454" y="2731889"/>
            <a:ext cx="359651" cy="371013"/>
            <a:chOff x="7521454" y="2906139"/>
            <a:chExt cx="359651" cy="371013"/>
          </a:xfrm>
        </p:grpSpPr>
        <p:sp>
          <p:nvSpPr>
            <p:cNvPr id="10118" name="Google Shape;10118;p66"/>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6"/>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6"/>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6"/>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6"/>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66"/>
          <p:cNvGrpSpPr/>
          <p:nvPr/>
        </p:nvGrpSpPr>
        <p:grpSpPr>
          <a:xfrm>
            <a:off x="5782845" y="2732271"/>
            <a:ext cx="301661" cy="371013"/>
            <a:chOff x="5782845" y="2906521"/>
            <a:chExt cx="301661" cy="371013"/>
          </a:xfrm>
        </p:grpSpPr>
        <p:sp>
          <p:nvSpPr>
            <p:cNvPr id="10124" name="Google Shape;10124;p66"/>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6"/>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6"/>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66"/>
          <p:cNvGrpSpPr/>
          <p:nvPr/>
        </p:nvGrpSpPr>
        <p:grpSpPr>
          <a:xfrm>
            <a:off x="3539102" y="2253299"/>
            <a:ext cx="355099" cy="355481"/>
            <a:chOff x="3539102" y="2427549"/>
            <a:chExt cx="355099" cy="355481"/>
          </a:xfrm>
        </p:grpSpPr>
        <p:sp>
          <p:nvSpPr>
            <p:cNvPr id="10128" name="Google Shape;10128;p66"/>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6"/>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0" name="Google Shape;10130;p66"/>
          <p:cNvGrpSpPr/>
          <p:nvPr/>
        </p:nvGrpSpPr>
        <p:grpSpPr>
          <a:xfrm>
            <a:off x="6630539" y="2743252"/>
            <a:ext cx="371777" cy="349434"/>
            <a:chOff x="6630539" y="2917502"/>
            <a:chExt cx="371777" cy="349434"/>
          </a:xfrm>
        </p:grpSpPr>
        <p:sp>
          <p:nvSpPr>
            <p:cNvPr id="10131" name="Google Shape;10131;p66"/>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6"/>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6"/>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6"/>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6"/>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6"/>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6"/>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66"/>
          <p:cNvGrpSpPr/>
          <p:nvPr/>
        </p:nvGrpSpPr>
        <p:grpSpPr>
          <a:xfrm>
            <a:off x="2171474" y="3194979"/>
            <a:ext cx="408156" cy="343737"/>
            <a:chOff x="2171474" y="3369229"/>
            <a:chExt cx="408156" cy="343737"/>
          </a:xfrm>
        </p:grpSpPr>
        <p:sp>
          <p:nvSpPr>
            <p:cNvPr id="10139" name="Google Shape;10139;p66"/>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6"/>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6"/>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6"/>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66"/>
          <p:cNvGrpSpPr/>
          <p:nvPr/>
        </p:nvGrpSpPr>
        <p:grpSpPr>
          <a:xfrm>
            <a:off x="4891198" y="2750858"/>
            <a:ext cx="334634" cy="334634"/>
            <a:chOff x="4891198" y="2925108"/>
            <a:chExt cx="334634" cy="334634"/>
          </a:xfrm>
        </p:grpSpPr>
        <p:sp>
          <p:nvSpPr>
            <p:cNvPr id="10144" name="Google Shape;10144;p66"/>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6"/>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6"/>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6"/>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6"/>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6"/>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6"/>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6"/>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66"/>
          <p:cNvGrpSpPr/>
          <p:nvPr/>
        </p:nvGrpSpPr>
        <p:grpSpPr>
          <a:xfrm>
            <a:off x="7976174" y="2750858"/>
            <a:ext cx="334666" cy="334634"/>
            <a:chOff x="7976174" y="2925108"/>
            <a:chExt cx="334666" cy="334634"/>
          </a:xfrm>
        </p:grpSpPr>
        <p:sp>
          <p:nvSpPr>
            <p:cNvPr id="10153" name="Google Shape;10153;p66"/>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6"/>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6"/>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6"/>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6"/>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6"/>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6"/>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6"/>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6"/>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66"/>
          <p:cNvGrpSpPr/>
          <p:nvPr/>
        </p:nvGrpSpPr>
        <p:grpSpPr>
          <a:xfrm>
            <a:off x="3091957" y="3199881"/>
            <a:ext cx="354717" cy="332757"/>
            <a:chOff x="3091957" y="3374131"/>
            <a:chExt cx="354717" cy="332757"/>
          </a:xfrm>
        </p:grpSpPr>
        <p:sp>
          <p:nvSpPr>
            <p:cNvPr id="10163" name="Google Shape;10163;p66"/>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6"/>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6"/>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6"/>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6"/>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6"/>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66"/>
          <p:cNvGrpSpPr/>
          <p:nvPr/>
        </p:nvGrpSpPr>
        <p:grpSpPr>
          <a:xfrm>
            <a:off x="3988156" y="3205960"/>
            <a:ext cx="353954" cy="318880"/>
            <a:chOff x="3988156" y="3380210"/>
            <a:chExt cx="353954" cy="318880"/>
          </a:xfrm>
        </p:grpSpPr>
        <p:sp>
          <p:nvSpPr>
            <p:cNvPr id="10170" name="Google Shape;10170;p66"/>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6"/>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6"/>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6"/>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6"/>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66"/>
          <p:cNvGrpSpPr/>
          <p:nvPr/>
        </p:nvGrpSpPr>
        <p:grpSpPr>
          <a:xfrm>
            <a:off x="3541011" y="3193070"/>
            <a:ext cx="348257" cy="346188"/>
            <a:chOff x="3541011" y="3367320"/>
            <a:chExt cx="348257" cy="346188"/>
          </a:xfrm>
        </p:grpSpPr>
        <p:sp>
          <p:nvSpPr>
            <p:cNvPr id="10176" name="Google Shape;10176;p66"/>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6"/>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6"/>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6"/>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66"/>
          <p:cNvGrpSpPr/>
          <p:nvPr/>
        </p:nvGrpSpPr>
        <p:grpSpPr>
          <a:xfrm>
            <a:off x="1314678" y="3183967"/>
            <a:ext cx="334666" cy="365348"/>
            <a:chOff x="1314678" y="3358217"/>
            <a:chExt cx="334666" cy="365348"/>
          </a:xfrm>
        </p:grpSpPr>
        <p:sp>
          <p:nvSpPr>
            <p:cNvPr id="10181" name="Google Shape;10181;p66"/>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6"/>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6"/>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6"/>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6"/>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66"/>
          <p:cNvGrpSpPr/>
          <p:nvPr/>
        </p:nvGrpSpPr>
        <p:grpSpPr>
          <a:xfrm>
            <a:off x="1748582" y="3198385"/>
            <a:ext cx="359269" cy="335780"/>
            <a:chOff x="1748582" y="3372635"/>
            <a:chExt cx="359269" cy="335780"/>
          </a:xfrm>
        </p:grpSpPr>
        <p:sp>
          <p:nvSpPr>
            <p:cNvPr id="10187" name="Google Shape;10187;p66"/>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8" name="Google Shape;10188;p66"/>
            <p:cNvGrpSpPr/>
            <p:nvPr/>
          </p:nvGrpSpPr>
          <p:grpSpPr>
            <a:xfrm>
              <a:off x="1748582" y="3372635"/>
              <a:ext cx="333520" cy="335780"/>
              <a:chOff x="1748582" y="3372635"/>
              <a:chExt cx="333520" cy="335780"/>
            </a:xfrm>
          </p:grpSpPr>
          <p:sp>
            <p:nvSpPr>
              <p:cNvPr id="10189" name="Google Shape;10189;p66"/>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6"/>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6"/>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2" name="Google Shape;10192;p66"/>
          <p:cNvGrpSpPr/>
          <p:nvPr/>
        </p:nvGrpSpPr>
        <p:grpSpPr>
          <a:xfrm>
            <a:off x="2640993" y="3183585"/>
            <a:ext cx="365348" cy="364966"/>
            <a:chOff x="2640993" y="3357835"/>
            <a:chExt cx="365348" cy="364966"/>
          </a:xfrm>
        </p:grpSpPr>
        <p:sp>
          <p:nvSpPr>
            <p:cNvPr id="10193" name="Google Shape;10193;p66"/>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6"/>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6"/>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6"/>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6"/>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6"/>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6"/>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6"/>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6"/>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6"/>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66"/>
          <p:cNvGrpSpPr/>
          <p:nvPr/>
        </p:nvGrpSpPr>
        <p:grpSpPr>
          <a:xfrm>
            <a:off x="4886264" y="3191924"/>
            <a:ext cx="350548" cy="350198"/>
            <a:chOff x="4886264" y="3366174"/>
            <a:chExt cx="350548" cy="350198"/>
          </a:xfrm>
        </p:grpSpPr>
        <p:sp>
          <p:nvSpPr>
            <p:cNvPr id="10204" name="Google Shape;10204;p66"/>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6"/>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6"/>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6"/>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6"/>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6"/>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6"/>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6"/>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6"/>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6"/>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6"/>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6"/>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6"/>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66"/>
          <p:cNvGrpSpPr/>
          <p:nvPr/>
        </p:nvGrpSpPr>
        <p:grpSpPr>
          <a:xfrm>
            <a:off x="5331913" y="3239697"/>
            <a:ext cx="347143" cy="254684"/>
            <a:chOff x="5331913" y="3413947"/>
            <a:chExt cx="347143" cy="254684"/>
          </a:xfrm>
        </p:grpSpPr>
        <p:sp>
          <p:nvSpPr>
            <p:cNvPr id="10218" name="Google Shape;10218;p66"/>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6"/>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6"/>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6"/>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6"/>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6"/>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66"/>
          <p:cNvGrpSpPr/>
          <p:nvPr/>
        </p:nvGrpSpPr>
        <p:grpSpPr>
          <a:xfrm>
            <a:off x="5776798" y="3235528"/>
            <a:ext cx="346379" cy="264518"/>
            <a:chOff x="5776798" y="3409778"/>
            <a:chExt cx="346379" cy="264518"/>
          </a:xfrm>
        </p:grpSpPr>
        <p:sp>
          <p:nvSpPr>
            <p:cNvPr id="10225" name="Google Shape;10225;p66"/>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6"/>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6"/>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6"/>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6"/>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6"/>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66"/>
          <p:cNvGrpSpPr/>
          <p:nvPr/>
        </p:nvGrpSpPr>
        <p:grpSpPr>
          <a:xfrm>
            <a:off x="7108015" y="3222255"/>
            <a:ext cx="344883" cy="290299"/>
            <a:chOff x="7108015" y="3396505"/>
            <a:chExt cx="344883" cy="290299"/>
          </a:xfrm>
        </p:grpSpPr>
        <p:sp>
          <p:nvSpPr>
            <p:cNvPr id="10232" name="Google Shape;10232;p66"/>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6"/>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6"/>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6"/>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6"/>
          <p:cNvGrpSpPr/>
          <p:nvPr/>
        </p:nvGrpSpPr>
        <p:grpSpPr>
          <a:xfrm>
            <a:off x="7551754" y="3216558"/>
            <a:ext cx="344883" cy="301311"/>
            <a:chOff x="7551754" y="3390808"/>
            <a:chExt cx="344883" cy="301311"/>
          </a:xfrm>
        </p:grpSpPr>
        <p:sp>
          <p:nvSpPr>
            <p:cNvPr id="10237" name="Google Shape;10237;p66"/>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6"/>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6"/>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6"/>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6"/>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6"/>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6"/>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6"/>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6"/>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6"/>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6"/>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66"/>
          <p:cNvGrpSpPr/>
          <p:nvPr/>
        </p:nvGrpSpPr>
        <p:grpSpPr>
          <a:xfrm>
            <a:off x="6707084" y="3213153"/>
            <a:ext cx="261145" cy="308504"/>
            <a:chOff x="6707084" y="3387403"/>
            <a:chExt cx="261145" cy="308504"/>
          </a:xfrm>
        </p:grpSpPr>
        <p:sp>
          <p:nvSpPr>
            <p:cNvPr id="10249" name="Google Shape;10249;p66"/>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6"/>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6"/>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6"/>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6"/>
          <p:cNvGrpSpPr/>
          <p:nvPr/>
        </p:nvGrpSpPr>
        <p:grpSpPr>
          <a:xfrm>
            <a:off x="848978" y="4123387"/>
            <a:ext cx="377824" cy="324418"/>
            <a:chOff x="848978" y="4297637"/>
            <a:chExt cx="377824" cy="324418"/>
          </a:xfrm>
        </p:grpSpPr>
        <p:sp>
          <p:nvSpPr>
            <p:cNvPr id="10254" name="Google Shape;10254;p66"/>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6"/>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66"/>
          <p:cNvGrpSpPr/>
          <p:nvPr/>
        </p:nvGrpSpPr>
        <p:grpSpPr>
          <a:xfrm>
            <a:off x="1754279" y="4112343"/>
            <a:ext cx="351439" cy="345965"/>
            <a:chOff x="1754279" y="4286593"/>
            <a:chExt cx="351439" cy="345965"/>
          </a:xfrm>
        </p:grpSpPr>
        <p:sp>
          <p:nvSpPr>
            <p:cNvPr id="10257" name="Google Shape;10257;p66"/>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6"/>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6"/>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6"/>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6"/>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66"/>
          <p:cNvGrpSpPr/>
          <p:nvPr/>
        </p:nvGrpSpPr>
        <p:grpSpPr>
          <a:xfrm>
            <a:off x="3996113" y="4116926"/>
            <a:ext cx="336512" cy="335048"/>
            <a:chOff x="3996113" y="4291176"/>
            <a:chExt cx="336512" cy="335048"/>
          </a:xfrm>
        </p:grpSpPr>
        <p:sp>
          <p:nvSpPr>
            <p:cNvPr id="10263" name="Google Shape;10263;p66"/>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6"/>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6"/>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6" name="Google Shape;10266;p66"/>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7" name="Google Shape;10267;p66"/>
          <p:cNvGrpSpPr/>
          <p:nvPr/>
        </p:nvGrpSpPr>
        <p:grpSpPr>
          <a:xfrm>
            <a:off x="2179081" y="4111261"/>
            <a:ext cx="397525" cy="348670"/>
            <a:chOff x="2179081" y="4285511"/>
            <a:chExt cx="397525" cy="348670"/>
          </a:xfrm>
        </p:grpSpPr>
        <p:sp>
          <p:nvSpPr>
            <p:cNvPr id="10268" name="Google Shape;10268;p66"/>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6"/>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6"/>
          <p:cNvGrpSpPr/>
          <p:nvPr/>
        </p:nvGrpSpPr>
        <p:grpSpPr>
          <a:xfrm>
            <a:off x="3584201" y="4120746"/>
            <a:ext cx="267574" cy="329415"/>
            <a:chOff x="3584201" y="4294996"/>
            <a:chExt cx="267574" cy="329415"/>
          </a:xfrm>
        </p:grpSpPr>
        <p:sp>
          <p:nvSpPr>
            <p:cNvPr id="10271" name="Google Shape;10271;p66"/>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6"/>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6"/>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6"/>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66"/>
          <p:cNvGrpSpPr/>
          <p:nvPr/>
        </p:nvGrpSpPr>
        <p:grpSpPr>
          <a:xfrm>
            <a:off x="3082855" y="4121478"/>
            <a:ext cx="375946" cy="327823"/>
            <a:chOff x="3082855" y="4295728"/>
            <a:chExt cx="375946" cy="327823"/>
          </a:xfrm>
        </p:grpSpPr>
        <p:sp>
          <p:nvSpPr>
            <p:cNvPr id="10276" name="Google Shape;10276;p66"/>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6"/>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6"/>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6"/>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6"/>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6"/>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6"/>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6"/>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6"/>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6"/>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6"/>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66"/>
          <p:cNvGrpSpPr/>
          <p:nvPr/>
        </p:nvGrpSpPr>
        <p:grpSpPr>
          <a:xfrm>
            <a:off x="2749016" y="4116926"/>
            <a:ext cx="150831" cy="336926"/>
            <a:chOff x="2749016" y="4291176"/>
            <a:chExt cx="150831" cy="336926"/>
          </a:xfrm>
        </p:grpSpPr>
        <p:sp>
          <p:nvSpPr>
            <p:cNvPr id="10288" name="Google Shape;10288;p66"/>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6"/>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6"/>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6"/>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6"/>
          <p:cNvGrpSpPr/>
          <p:nvPr/>
        </p:nvGrpSpPr>
        <p:grpSpPr>
          <a:xfrm>
            <a:off x="7127716" y="4105182"/>
            <a:ext cx="248254" cy="361942"/>
            <a:chOff x="7127716" y="4279432"/>
            <a:chExt cx="248254" cy="361942"/>
          </a:xfrm>
        </p:grpSpPr>
        <p:sp>
          <p:nvSpPr>
            <p:cNvPr id="10293" name="Google Shape;10293;p66"/>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6"/>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6"/>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6"/>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6"/>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6"/>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6"/>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6"/>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6"/>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66"/>
          <p:cNvGrpSpPr/>
          <p:nvPr/>
        </p:nvGrpSpPr>
        <p:grpSpPr>
          <a:xfrm>
            <a:off x="7565408" y="4105182"/>
            <a:ext cx="248255" cy="361942"/>
            <a:chOff x="7565408" y="4279432"/>
            <a:chExt cx="248255" cy="361942"/>
          </a:xfrm>
        </p:grpSpPr>
        <p:sp>
          <p:nvSpPr>
            <p:cNvPr id="10303" name="Google Shape;10303;p66"/>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6"/>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6"/>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6"/>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6"/>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6"/>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6"/>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6"/>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6"/>
          <p:cNvGrpSpPr/>
          <p:nvPr/>
        </p:nvGrpSpPr>
        <p:grpSpPr>
          <a:xfrm>
            <a:off x="6264109" y="4105182"/>
            <a:ext cx="225498" cy="361560"/>
            <a:chOff x="6264109" y="4279432"/>
            <a:chExt cx="225498" cy="361560"/>
          </a:xfrm>
        </p:grpSpPr>
        <p:sp>
          <p:nvSpPr>
            <p:cNvPr id="10312" name="Google Shape;10312;p66"/>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6"/>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6"/>
          <p:cNvGrpSpPr/>
          <p:nvPr/>
        </p:nvGrpSpPr>
        <p:grpSpPr>
          <a:xfrm>
            <a:off x="7929578" y="4110115"/>
            <a:ext cx="395266" cy="351312"/>
            <a:chOff x="7929578" y="4284365"/>
            <a:chExt cx="395266" cy="351312"/>
          </a:xfrm>
        </p:grpSpPr>
        <p:sp>
          <p:nvSpPr>
            <p:cNvPr id="10315" name="Google Shape;10315;p66"/>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6"/>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6"/>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6"/>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66"/>
          <p:cNvGrpSpPr/>
          <p:nvPr/>
        </p:nvGrpSpPr>
        <p:grpSpPr>
          <a:xfrm>
            <a:off x="6595502" y="4149527"/>
            <a:ext cx="426315" cy="332826"/>
            <a:chOff x="6639652" y="4323777"/>
            <a:chExt cx="426315" cy="332826"/>
          </a:xfrm>
        </p:grpSpPr>
        <p:sp>
          <p:nvSpPr>
            <p:cNvPr id="10320" name="Google Shape;10320;p66"/>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6"/>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6"/>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6"/>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6"/>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6"/>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6"/>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6"/>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6"/>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6"/>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66"/>
          <p:cNvGrpSpPr/>
          <p:nvPr/>
        </p:nvGrpSpPr>
        <p:grpSpPr>
          <a:xfrm>
            <a:off x="5357662" y="4123387"/>
            <a:ext cx="287275" cy="326296"/>
            <a:chOff x="5357662" y="4297637"/>
            <a:chExt cx="287275" cy="326296"/>
          </a:xfrm>
        </p:grpSpPr>
        <p:sp>
          <p:nvSpPr>
            <p:cNvPr id="10331" name="Google Shape;10331;p66"/>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6"/>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6"/>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6"/>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6"/>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66"/>
          <p:cNvGrpSpPr/>
          <p:nvPr/>
        </p:nvGrpSpPr>
        <p:grpSpPr>
          <a:xfrm>
            <a:off x="5774124" y="4120300"/>
            <a:ext cx="331611" cy="331674"/>
            <a:chOff x="5774124" y="4294550"/>
            <a:chExt cx="331611" cy="331674"/>
          </a:xfrm>
        </p:grpSpPr>
        <p:sp>
          <p:nvSpPr>
            <p:cNvPr id="10337" name="Google Shape;10337;p66"/>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6"/>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66"/>
          <p:cNvGrpSpPr/>
          <p:nvPr/>
        </p:nvGrpSpPr>
        <p:grpSpPr>
          <a:xfrm>
            <a:off x="4890434" y="4113139"/>
            <a:ext cx="345997" cy="346029"/>
            <a:chOff x="4890434" y="4287389"/>
            <a:chExt cx="345997" cy="346029"/>
          </a:xfrm>
        </p:grpSpPr>
        <p:sp>
          <p:nvSpPr>
            <p:cNvPr id="10340" name="Google Shape;10340;p66"/>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6"/>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6"/>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6"/>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6"/>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6"/>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6"/>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66"/>
          <p:cNvGrpSpPr/>
          <p:nvPr/>
        </p:nvGrpSpPr>
        <p:grpSpPr>
          <a:xfrm>
            <a:off x="2165809" y="3636809"/>
            <a:ext cx="422542" cy="342973"/>
            <a:chOff x="2165809" y="3811059"/>
            <a:chExt cx="422542" cy="342973"/>
          </a:xfrm>
        </p:grpSpPr>
        <p:sp>
          <p:nvSpPr>
            <p:cNvPr id="10348" name="Google Shape;10348;p66"/>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6"/>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6"/>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6"/>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6"/>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6"/>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6"/>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6"/>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6"/>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6"/>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6"/>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6"/>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6"/>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6"/>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6"/>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6"/>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6"/>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6"/>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6" name="Google Shape;10366;p66"/>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7" name="Google Shape;10367;p66"/>
          <p:cNvGrpSpPr/>
          <p:nvPr/>
        </p:nvGrpSpPr>
        <p:grpSpPr>
          <a:xfrm>
            <a:off x="903530" y="3631875"/>
            <a:ext cx="264550" cy="353222"/>
            <a:chOff x="903530" y="3806125"/>
            <a:chExt cx="264550" cy="353222"/>
          </a:xfrm>
        </p:grpSpPr>
        <p:sp>
          <p:nvSpPr>
            <p:cNvPr id="10368" name="Google Shape;10368;p66"/>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6"/>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6"/>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6"/>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66"/>
          <p:cNvGrpSpPr/>
          <p:nvPr/>
        </p:nvGrpSpPr>
        <p:grpSpPr>
          <a:xfrm>
            <a:off x="850092" y="3178684"/>
            <a:ext cx="369517" cy="375660"/>
            <a:chOff x="850092" y="3352934"/>
            <a:chExt cx="369517" cy="375660"/>
          </a:xfrm>
        </p:grpSpPr>
        <p:sp>
          <p:nvSpPr>
            <p:cNvPr id="10373" name="Google Shape;10373;p66"/>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6"/>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6"/>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6"/>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6"/>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66"/>
          <p:cNvGrpSpPr/>
          <p:nvPr/>
        </p:nvGrpSpPr>
        <p:grpSpPr>
          <a:xfrm>
            <a:off x="2611458" y="3642124"/>
            <a:ext cx="426329" cy="332375"/>
            <a:chOff x="2611458" y="3816374"/>
            <a:chExt cx="426329" cy="332375"/>
          </a:xfrm>
        </p:grpSpPr>
        <p:sp>
          <p:nvSpPr>
            <p:cNvPr id="10379" name="Google Shape;10379;p66"/>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6"/>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6"/>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6"/>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6"/>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6"/>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6"/>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6"/>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6"/>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6"/>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9" name="Google Shape;10389;p66"/>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0" name="Google Shape;10390;p66"/>
          <p:cNvGrpSpPr/>
          <p:nvPr/>
        </p:nvGrpSpPr>
        <p:grpSpPr>
          <a:xfrm>
            <a:off x="4019984" y="3631143"/>
            <a:ext cx="293704" cy="353954"/>
            <a:chOff x="4019984" y="3805393"/>
            <a:chExt cx="293704" cy="353954"/>
          </a:xfrm>
        </p:grpSpPr>
        <p:sp>
          <p:nvSpPr>
            <p:cNvPr id="10391" name="Google Shape;10391;p66"/>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6"/>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6"/>
          <p:cNvGrpSpPr/>
          <p:nvPr/>
        </p:nvGrpSpPr>
        <p:grpSpPr>
          <a:xfrm>
            <a:off x="8006505" y="3215794"/>
            <a:ext cx="323654" cy="303189"/>
            <a:chOff x="8006505" y="3390044"/>
            <a:chExt cx="323654" cy="303189"/>
          </a:xfrm>
        </p:grpSpPr>
        <p:sp>
          <p:nvSpPr>
            <p:cNvPr id="10394" name="Google Shape;10394;p66"/>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6"/>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6"/>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6"/>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6"/>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6"/>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66"/>
          <p:cNvGrpSpPr/>
          <p:nvPr/>
        </p:nvGrpSpPr>
        <p:grpSpPr>
          <a:xfrm>
            <a:off x="1299146" y="3632257"/>
            <a:ext cx="367990" cy="351312"/>
            <a:chOff x="1299146" y="3806507"/>
            <a:chExt cx="367990" cy="351312"/>
          </a:xfrm>
        </p:grpSpPr>
        <p:sp>
          <p:nvSpPr>
            <p:cNvPr id="10401" name="Google Shape;10401;p66"/>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6"/>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3" name="Google Shape;10403;p66"/>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4" name="Google Shape;10404;p66"/>
          <p:cNvGrpSpPr/>
          <p:nvPr/>
        </p:nvGrpSpPr>
        <p:grpSpPr>
          <a:xfrm>
            <a:off x="7550258" y="3658420"/>
            <a:ext cx="371395" cy="301279"/>
            <a:chOff x="7550258" y="3832670"/>
            <a:chExt cx="371395" cy="301279"/>
          </a:xfrm>
        </p:grpSpPr>
        <p:sp>
          <p:nvSpPr>
            <p:cNvPr id="10405" name="Google Shape;10405;p66"/>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6"/>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6"/>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6"/>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6"/>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6"/>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6"/>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6"/>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6"/>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6"/>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6"/>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6"/>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6"/>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6"/>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6"/>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6"/>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6"/>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6"/>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3" name="Google Shape;10423;p66"/>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4" name="Google Shape;10424;p66"/>
          <p:cNvGrpSpPr/>
          <p:nvPr/>
        </p:nvGrpSpPr>
        <p:grpSpPr>
          <a:xfrm>
            <a:off x="6659725" y="3633785"/>
            <a:ext cx="367608" cy="350548"/>
            <a:chOff x="6659725" y="3808035"/>
            <a:chExt cx="367608" cy="350548"/>
          </a:xfrm>
        </p:grpSpPr>
        <p:sp>
          <p:nvSpPr>
            <p:cNvPr id="10425" name="Google Shape;10425;p66"/>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6"/>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66"/>
          <p:cNvGrpSpPr/>
          <p:nvPr/>
        </p:nvGrpSpPr>
        <p:grpSpPr>
          <a:xfrm>
            <a:off x="6219391" y="3642506"/>
            <a:ext cx="356627" cy="334252"/>
            <a:chOff x="6219391" y="3816756"/>
            <a:chExt cx="356627" cy="334252"/>
          </a:xfrm>
        </p:grpSpPr>
        <p:sp>
          <p:nvSpPr>
            <p:cNvPr id="10428" name="Google Shape;10428;p66"/>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6"/>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6"/>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6"/>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66"/>
          <p:cNvGrpSpPr/>
          <p:nvPr/>
        </p:nvGrpSpPr>
        <p:grpSpPr>
          <a:xfrm>
            <a:off x="5778676" y="3652722"/>
            <a:ext cx="349052" cy="313055"/>
            <a:chOff x="5778676" y="3826972"/>
            <a:chExt cx="349052" cy="313055"/>
          </a:xfrm>
        </p:grpSpPr>
        <p:sp>
          <p:nvSpPr>
            <p:cNvPr id="10433" name="Google Shape;10433;p66"/>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6"/>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6"/>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6"/>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6"/>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8" name="Google Shape;10438;p66"/>
          <p:cNvGrpSpPr/>
          <p:nvPr/>
        </p:nvGrpSpPr>
        <p:grpSpPr>
          <a:xfrm>
            <a:off x="5355784" y="3660297"/>
            <a:ext cx="299019" cy="297905"/>
            <a:chOff x="5355784" y="3834547"/>
            <a:chExt cx="299019" cy="297905"/>
          </a:xfrm>
        </p:grpSpPr>
        <p:sp>
          <p:nvSpPr>
            <p:cNvPr id="10439" name="Google Shape;10439;p66"/>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6"/>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6"/>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6"/>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66"/>
          <p:cNvGrpSpPr/>
          <p:nvPr/>
        </p:nvGrpSpPr>
        <p:grpSpPr>
          <a:xfrm>
            <a:off x="8036455" y="3633021"/>
            <a:ext cx="292176" cy="353985"/>
            <a:chOff x="8036455" y="3807271"/>
            <a:chExt cx="292176" cy="353985"/>
          </a:xfrm>
        </p:grpSpPr>
        <p:sp>
          <p:nvSpPr>
            <p:cNvPr id="10444" name="Google Shape;10444;p66"/>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6"/>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6" name="Google Shape;10446;p66"/>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447" name="Google Shape;10447;p66"/>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448" name="Google Shape;10448;p66"/>
          <p:cNvGrpSpPr/>
          <p:nvPr/>
        </p:nvGrpSpPr>
        <p:grpSpPr>
          <a:xfrm>
            <a:off x="4874902" y="3634549"/>
            <a:ext cx="345615" cy="350835"/>
            <a:chOff x="4874902" y="3808799"/>
            <a:chExt cx="345615" cy="350835"/>
          </a:xfrm>
        </p:grpSpPr>
        <p:sp>
          <p:nvSpPr>
            <p:cNvPr id="10449" name="Google Shape;10449;p66"/>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6"/>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6"/>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6"/>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6"/>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6"/>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6"/>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6"/>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6"/>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6"/>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6"/>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6"/>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6"/>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6"/>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6"/>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6"/>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6"/>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66"/>
          <p:cNvGrpSpPr/>
          <p:nvPr/>
        </p:nvGrpSpPr>
        <p:grpSpPr>
          <a:xfrm>
            <a:off x="3095745" y="3631143"/>
            <a:ext cx="352840" cy="354717"/>
            <a:chOff x="3095745" y="3805393"/>
            <a:chExt cx="352840" cy="354717"/>
          </a:xfrm>
        </p:grpSpPr>
        <p:sp>
          <p:nvSpPr>
            <p:cNvPr id="10467" name="Google Shape;10467;p66"/>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6"/>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6"/>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6"/>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6"/>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6"/>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76" name="Shape 10476"/>
        <p:cNvGrpSpPr/>
        <p:nvPr/>
      </p:nvGrpSpPr>
      <p:grpSpPr>
        <a:xfrm>
          <a:off x="0" y="0"/>
          <a:ext cx="0" cy="0"/>
          <a:chOff x="0" y="0"/>
          <a:chExt cx="0" cy="0"/>
        </a:xfrm>
      </p:grpSpPr>
      <p:grpSp>
        <p:nvGrpSpPr>
          <p:cNvPr id="10477" name="Google Shape;10477;p67"/>
          <p:cNvGrpSpPr/>
          <p:nvPr/>
        </p:nvGrpSpPr>
        <p:grpSpPr>
          <a:xfrm>
            <a:off x="2733780" y="4039081"/>
            <a:ext cx="342144" cy="362704"/>
            <a:chOff x="2704005" y="4258781"/>
            <a:chExt cx="342144" cy="362704"/>
          </a:xfrm>
        </p:grpSpPr>
        <p:sp>
          <p:nvSpPr>
            <p:cNvPr id="10478" name="Google Shape;10478;p67"/>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7"/>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7"/>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7"/>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7"/>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7"/>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7"/>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67"/>
          <p:cNvGrpSpPr/>
          <p:nvPr/>
        </p:nvGrpSpPr>
        <p:grpSpPr>
          <a:xfrm>
            <a:off x="2157462" y="4083096"/>
            <a:ext cx="347435" cy="363370"/>
            <a:chOff x="2157462" y="4258496"/>
            <a:chExt cx="347435" cy="363370"/>
          </a:xfrm>
        </p:grpSpPr>
        <p:sp>
          <p:nvSpPr>
            <p:cNvPr id="10486" name="Google Shape;10486;p67"/>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7"/>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7"/>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67"/>
          <p:cNvGrpSpPr/>
          <p:nvPr/>
        </p:nvGrpSpPr>
        <p:grpSpPr>
          <a:xfrm>
            <a:off x="4010963" y="3588381"/>
            <a:ext cx="343665" cy="363211"/>
            <a:chOff x="4010963" y="3763781"/>
            <a:chExt cx="343665" cy="363211"/>
          </a:xfrm>
        </p:grpSpPr>
        <p:sp>
          <p:nvSpPr>
            <p:cNvPr id="10490" name="Google Shape;10490;p67"/>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7"/>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7"/>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7"/>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7"/>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67"/>
          <p:cNvGrpSpPr/>
          <p:nvPr/>
        </p:nvGrpSpPr>
        <p:grpSpPr>
          <a:xfrm>
            <a:off x="2214042" y="3635109"/>
            <a:ext cx="368153" cy="311193"/>
            <a:chOff x="2214042" y="3810509"/>
            <a:chExt cx="368153" cy="311193"/>
          </a:xfrm>
        </p:grpSpPr>
        <p:sp>
          <p:nvSpPr>
            <p:cNvPr id="10496" name="Google Shape;10496;p67"/>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7"/>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67"/>
          <p:cNvGrpSpPr/>
          <p:nvPr/>
        </p:nvGrpSpPr>
        <p:grpSpPr>
          <a:xfrm>
            <a:off x="1797413" y="3606819"/>
            <a:ext cx="367805" cy="367773"/>
            <a:chOff x="1768938" y="3782219"/>
            <a:chExt cx="367805" cy="367773"/>
          </a:xfrm>
        </p:grpSpPr>
        <p:sp>
          <p:nvSpPr>
            <p:cNvPr id="10499" name="Google Shape;10499;p67"/>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7"/>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7"/>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7"/>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7"/>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67"/>
          <p:cNvGrpSpPr/>
          <p:nvPr/>
        </p:nvGrpSpPr>
        <p:grpSpPr>
          <a:xfrm>
            <a:off x="2681385" y="3623039"/>
            <a:ext cx="325544" cy="327413"/>
            <a:chOff x="2681385" y="3798439"/>
            <a:chExt cx="325544" cy="327413"/>
          </a:xfrm>
        </p:grpSpPr>
        <p:sp>
          <p:nvSpPr>
            <p:cNvPr id="10505" name="Google Shape;10505;p67"/>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7"/>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7"/>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7"/>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7"/>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7"/>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7"/>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2" name="Google Shape;10512;p67"/>
          <p:cNvGrpSpPr/>
          <p:nvPr/>
        </p:nvGrpSpPr>
        <p:grpSpPr>
          <a:xfrm>
            <a:off x="6243928" y="4088102"/>
            <a:ext cx="274254" cy="350824"/>
            <a:chOff x="6243928" y="4263502"/>
            <a:chExt cx="274254" cy="350824"/>
          </a:xfrm>
        </p:grpSpPr>
        <p:sp>
          <p:nvSpPr>
            <p:cNvPr id="10513" name="Google Shape;10513;p67"/>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7"/>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7"/>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7"/>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7"/>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7"/>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7"/>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7"/>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67"/>
          <p:cNvGrpSpPr/>
          <p:nvPr/>
        </p:nvGrpSpPr>
        <p:grpSpPr>
          <a:xfrm>
            <a:off x="3560600" y="3587938"/>
            <a:ext cx="352345" cy="363655"/>
            <a:chOff x="3560600" y="3763338"/>
            <a:chExt cx="352345" cy="363655"/>
          </a:xfrm>
        </p:grpSpPr>
        <p:sp>
          <p:nvSpPr>
            <p:cNvPr id="10522" name="Google Shape;10522;p67"/>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7"/>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7"/>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67"/>
          <p:cNvGrpSpPr/>
          <p:nvPr/>
        </p:nvGrpSpPr>
        <p:grpSpPr>
          <a:xfrm>
            <a:off x="5790556" y="4085852"/>
            <a:ext cx="279513" cy="356083"/>
            <a:chOff x="5790556" y="4261252"/>
            <a:chExt cx="279513" cy="356083"/>
          </a:xfrm>
        </p:grpSpPr>
        <p:sp>
          <p:nvSpPr>
            <p:cNvPr id="10526" name="Google Shape;10526;p67"/>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7"/>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7"/>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7"/>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7"/>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7"/>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7"/>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67"/>
          <p:cNvGrpSpPr/>
          <p:nvPr/>
        </p:nvGrpSpPr>
        <p:grpSpPr>
          <a:xfrm>
            <a:off x="5341333" y="4085852"/>
            <a:ext cx="278752" cy="356463"/>
            <a:chOff x="5341333" y="4261252"/>
            <a:chExt cx="278752" cy="356463"/>
          </a:xfrm>
        </p:grpSpPr>
        <p:sp>
          <p:nvSpPr>
            <p:cNvPr id="10534" name="Google Shape;10534;p67"/>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7"/>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7"/>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7"/>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7"/>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7"/>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7"/>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1" name="Google Shape;10541;p67"/>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2" name="Google Shape;10542;p67"/>
          <p:cNvGrpSpPr/>
          <p:nvPr/>
        </p:nvGrpSpPr>
        <p:grpSpPr>
          <a:xfrm>
            <a:off x="3103646" y="3590676"/>
            <a:ext cx="360233" cy="362451"/>
            <a:chOff x="3107608" y="3763401"/>
            <a:chExt cx="360233" cy="362451"/>
          </a:xfrm>
        </p:grpSpPr>
        <p:sp>
          <p:nvSpPr>
            <p:cNvPr id="10543" name="Google Shape;10543;p67"/>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7"/>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7"/>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67"/>
          <p:cNvGrpSpPr/>
          <p:nvPr/>
        </p:nvGrpSpPr>
        <p:grpSpPr>
          <a:xfrm>
            <a:off x="889343" y="3625827"/>
            <a:ext cx="351585" cy="339705"/>
            <a:chOff x="889343" y="3801227"/>
            <a:chExt cx="351585" cy="339705"/>
          </a:xfrm>
        </p:grpSpPr>
        <p:sp>
          <p:nvSpPr>
            <p:cNvPr id="10547" name="Google Shape;10547;p67"/>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7"/>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7"/>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7"/>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7"/>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67"/>
          <p:cNvGrpSpPr/>
          <p:nvPr/>
        </p:nvGrpSpPr>
        <p:grpSpPr>
          <a:xfrm>
            <a:off x="4896609" y="4085472"/>
            <a:ext cx="278784" cy="355323"/>
            <a:chOff x="4896609" y="4260872"/>
            <a:chExt cx="278784" cy="355323"/>
          </a:xfrm>
        </p:grpSpPr>
        <p:sp>
          <p:nvSpPr>
            <p:cNvPr id="10553" name="Google Shape;10553;p67"/>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7"/>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7"/>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7"/>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7"/>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7"/>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67"/>
          <p:cNvGrpSpPr/>
          <p:nvPr/>
        </p:nvGrpSpPr>
        <p:grpSpPr>
          <a:xfrm>
            <a:off x="7598438" y="4090731"/>
            <a:ext cx="260283" cy="345914"/>
            <a:chOff x="7598438" y="4266131"/>
            <a:chExt cx="260283" cy="345914"/>
          </a:xfrm>
        </p:grpSpPr>
        <p:sp>
          <p:nvSpPr>
            <p:cNvPr id="10560" name="Google Shape;10560;p67"/>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7"/>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7"/>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7"/>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7"/>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7"/>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7"/>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67"/>
          <p:cNvGrpSpPr/>
          <p:nvPr/>
        </p:nvGrpSpPr>
        <p:grpSpPr>
          <a:xfrm>
            <a:off x="1767069" y="3184746"/>
            <a:ext cx="286324" cy="348163"/>
            <a:chOff x="1767069" y="3360146"/>
            <a:chExt cx="286324" cy="348163"/>
          </a:xfrm>
        </p:grpSpPr>
        <p:sp>
          <p:nvSpPr>
            <p:cNvPr id="10568" name="Google Shape;10568;p67"/>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7"/>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7"/>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7"/>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7"/>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7"/>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7"/>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67"/>
          <p:cNvGrpSpPr/>
          <p:nvPr/>
        </p:nvGrpSpPr>
        <p:grpSpPr>
          <a:xfrm>
            <a:off x="7149944" y="4090731"/>
            <a:ext cx="260283" cy="345914"/>
            <a:chOff x="7149944" y="4266131"/>
            <a:chExt cx="260283" cy="345914"/>
          </a:xfrm>
        </p:grpSpPr>
        <p:sp>
          <p:nvSpPr>
            <p:cNvPr id="10576" name="Google Shape;10576;p67"/>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7"/>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7"/>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7"/>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7"/>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7"/>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7"/>
          <p:cNvGrpSpPr/>
          <p:nvPr/>
        </p:nvGrpSpPr>
        <p:grpSpPr>
          <a:xfrm>
            <a:off x="6695051" y="4083951"/>
            <a:ext cx="270104" cy="360233"/>
            <a:chOff x="6695051" y="4259351"/>
            <a:chExt cx="270104" cy="360233"/>
          </a:xfrm>
        </p:grpSpPr>
        <p:sp>
          <p:nvSpPr>
            <p:cNvPr id="10583" name="Google Shape;10583;p67"/>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7"/>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7"/>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7"/>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67"/>
          <p:cNvGrpSpPr/>
          <p:nvPr/>
        </p:nvGrpSpPr>
        <p:grpSpPr>
          <a:xfrm>
            <a:off x="8047661" y="4082051"/>
            <a:ext cx="277263" cy="362514"/>
            <a:chOff x="8047661" y="4257451"/>
            <a:chExt cx="277263" cy="362514"/>
          </a:xfrm>
        </p:grpSpPr>
        <p:sp>
          <p:nvSpPr>
            <p:cNvPr id="10588" name="Google Shape;10588;p67"/>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7"/>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7"/>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7"/>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67"/>
          <p:cNvGrpSpPr/>
          <p:nvPr/>
        </p:nvGrpSpPr>
        <p:grpSpPr>
          <a:xfrm>
            <a:off x="6248078" y="3609068"/>
            <a:ext cx="277263" cy="356115"/>
            <a:chOff x="6248078" y="3784468"/>
            <a:chExt cx="277263" cy="356115"/>
          </a:xfrm>
        </p:grpSpPr>
        <p:sp>
          <p:nvSpPr>
            <p:cNvPr id="10593" name="Google Shape;10593;p67"/>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7"/>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7"/>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7"/>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7"/>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67"/>
          <p:cNvGrpSpPr/>
          <p:nvPr/>
        </p:nvGrpSpPr>
        <p:grpSpPr>
          <a:xfrm>
            <a:off x="5800725" y="3610589"/>
            <a:ext cx="277644" cy="354594"/>
            <a:chOff x="5800725" y="3785989"/>
            <a:chExt cx="277644" cy="354594"/>
          </a:xfrm>
        </p:grpSpPr>
        <p:sp>
          <p:nvSpPr>
            <p:cNvPr id="10599" name="Google Shape;10599;p67"/>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7"/>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7"/>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7"/>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7"/>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7"/>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7"/>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67"/>
          <p:cNvGrpSpPr/>
          <p:nvPr/>
        </p:nvGrpSpPr>
        <p:grpSpPr>
          <a:xfrm>
            <a:off x="2206122" y="3185348"/>
            <a:ext cx="308183" cy="347561"/>
            <a:chOff x="2206122" y="3360748"/>
            <a:chExt cx="308183" cy="347561"/>
          </a:xfrm>
        </p:grpSpPr>
        <p:sp>
          <p:nvSpPr>
            <p:cNvPr id="10607" name="Google Shape;10607;p67"/>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7"/>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7"/>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7"/>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7"/>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67"/>
          <p:cNvGrpSpPr/>
          <p:nvPr/>
        </p:nvGrpSpPr>
        <p:grpSpPr>
          <a:xfrm>
            <a:off x="5353403" y="3610209"/>
            <a:ext cx="277992" cy="354974"/>
            <a:chOff x="5353403" y="3785609"/>
            <a:chExt cx="277992" cy="354974"/>
          </a:xfrm>
        </p:grpSpPr>
        <p:sp>
          <p:nvSpPr>
            <p:cNvPr id="10613" name="Google Shape;10613;p67"/>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7"/>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7"/>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7"/>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7"/>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7"/>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67"/>
          <p:cNvGrpSpPr/>
          <p:nvPr/>
        </p:nvGrpSpPr>
        <p:grpSpPr>
          <a:xfrm>
            <a:off x="4896229" y="3610589"/>
            <a:ext cx="278784" cy="354594"/>
            <a:chOff x="4896229" y="3785989"/>
            <a:chExt cx="278784" cy="354594"/>
          </a:xfrm>
        </p:grpSpPr>
        <p:sp>
          <p:nvSpPr>
            <p:cNvPr id="10620" name="Google Shape;10620;p67"/>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7"/>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7"/>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7"/>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7"/>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7"/>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67"/>
          <p:cNvGrpSpPr/>
          <p:nvPr/>
        </p:nvGrpSpPr>
        <p:grpSpPr>
          <a:xfrm>
            <a:off x="7592387" y="3612458"/>
            <a:ext cx="273874" cy="351204"/>
            <a:chOff x="7592387" y="3787858"/>
            <a:chExt cx="273874" cy="351204"/>
          </a:xfrm>
        </p:grpSpPr>
        <p:sp>
          <p:nvSpPr>
            <p:cNvPr id="10627" name="Google Shape;10627;p67"/>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7"/>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7"/>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7"/>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67"/>
          <p:cNvGrpSpPr/>
          <p:nvPr/>
        </p:nvGrpSpPr>
        <p:grpSpPr>
          <a:xfrm>
            <a:off x="7145794" y="3612458"/>
            <a:ext cx="274254" cy="350444"/>
            <a:chOff x="7145794" y="3787858"/>
            <a:chExt cx="274254" cy="350444"/>
          </a:xfrm>
        </p:grpSpPr>
        <p:sp>
          <p:nvSpPr>
            <p:cNvPr id="10632" name="Google Shape;10632;p67"/>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7"/>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7"/>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7"/>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7"/>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7"/>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8" name="Google Shape;10638;p67"/>
          <p:cNvGrpSpPr/>
          <p:nvPr/>
        </p:nvGrpSpPr>
        <p:grpSpPr>
          <a:xfrm>
            <a:off x="8054060" y="3611698"/>
            <a:ext cx="266334" cy="353834"/>
            <a:chOff x="8054060" y="3787098"/>
            <a:chExt cx="266334" cy="353834"/>
          </a:xfrm>
        </p:grpSpPr>
        <p:sp>
          <p:nvSpPr>
            <p:cNvPr id="10639" name="Google Shape;10639;p67"/>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7"/>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7"/>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7"/>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7"/>
          <p:cNvGrpSpPr/>
          <p:nvPr/>
        </p:nvGrpSpPr>
        <p:grpSpPr>
          <a:xfrm>
            <a:off x="6702211" y="3607199"/>
            <a:ext cx="270104" cy="361754"/>
            <a:chOff x="6702211" y="3782599"/>
            <a:chExt cx="270104" cy="361754"/>
          </a:xfrm>
        </p:grpSpPr>
        <p:sp>
          <p:nvSpPr>
            <p:cNvPr id="10644" name="Google Shape;10644;p67"/>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7"/>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7"/>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7"/>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7"/>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67"/>
          <p:cNvGrpSpPr/>
          <p:nvPr/>
        </p:nvGrpSpPr>
        <p:grpSpPr>
          <a:xfrm>
            <a:off x="3516886" y="3263327"/>
            <a:ext cx="391854" cy="269922"/>
            <a:chOff x="3516850" y="3406526"/>
            <a:chExt cx="369674" cy="254644"/>
          </a:xfrm>
        </p:grpSpPr>
        <p:sp>
          <p:nvSpPr>
            <p:cNvPr id="10650" name="Google Shape;10650;p67"/>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7"/>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7"/>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7"/>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67"/>
          <p:cNvGrpSpPr/>
          <p:nvPr/>
        </p:nvGrpSpPr>
        <p:grpSpPr>
          <a:xfrm>
            <a:off x="1310655" y="3185127"/>
            <a:ext cx="306314" cy="347403"/>
            <a:chOff x="1310655" y="3360527"/>
            <a:chExt cx="306314" cy="347403"/>
          </a:xfrm>
        </p:grpSpPr>
        <p:sp>
          <p:nvSpPr>
            <p:cNvPr id="10655" name="Google Shape;10655;p67"/>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7"/>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7"/>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7"/>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7"/>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67"/>
          <p:cNvGrpSpPr/>
          <p:nvPr/>
        </p:nvGrpSpPr>
        <p:grpSpPr>
          <a:xfrm>
            <a:off x="3119678" y="3184746"/>
            <a:ext cx="269343" cy="348543"/>
            <a:chOff x="3119678" y="3360146"/>
            <a:chExt cx="269343" cy="348543"/>
          </a:xfrm>
        </p:grpSpPr>
        <p:sp>
          <p:nvSpPr>
            <p:cNvPr id="10661" name="Google Shape;10661;p67"/>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7"/>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7"/>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7"/>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7"/>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7"/>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7"/>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67"/>
          <p:cNvGrpSpPr/>
          <p:nvPr/>
        </p:nvGrpSpPr>
        <p:grpSpPr>
          <a:xfrm>
            <a:off x="3967213" y="3181547"/>
            <a:ext cx="368185" cy="354753"/>
            <a:chOff x="3967213" y="3356947"/>
            <a:chExt cx="368185" cy="354753"/>
          </a:xfrm>
        </p:grpSpPr>
        <p:sp>
          <p:nvSpPr>
            <p:cNvPr id="10669" name="Google Shape;10669;p67"/>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7"/>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7"/>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7"/>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7"/>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67"/>
          <p:cNvGrpSpPr/>
          <p:nvPr/>
        </p:nvGrpSpPr>
        <p:grpSpPr>
          <a:xfrm>
            <a:off x="871254" y="3184746"/>
            <a:ext cx="285183" cy="347023"/>
            <a:chOff x="871254" y="3360146"/>
            <a:chExt cx="285183" cy="347023"/>
          </a:xfrm>
        </p:grpSpPr>
        <p:sp>
          <p:nvSpPr>
            <p:cNvPr id="10675" name="Google Shape;10675;p67"/>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7"/>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7"/>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7"/>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7"/>
          <p:cNvGrpSpPr/>
          <p:nvPr/>
        </p:nvGrpSpPr>
        <p:grpSpPr>
          <a:xfrm>
            <a:off x="2665165" y="3184746"/>
            <a:ext cx="281794" cy="349684"/>
            <a:chOff x="2665165" y="3360146"/>
            <a:chExt cx="281794" cy="349684"/>
          </a:xfrm>
        </p:grpSpPr>
        <p:sp>
          <p:nvSpPr>
            <p:cNvPr id="10680" name="Google Shape;10680;p67"/>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7"/>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7"/>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7"/>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7"/>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67"/>
          <p:cNvGrpSpPr/>
          <p:nvPr/>
        </p:nvGrpSpPr>
        <p:grpSpPr>
          <a:xfrm>
            <a:off x="7156344" y="3172296"/>
            <a:ext cx="264465" cy="353074"/>
            <a:chOff x="7156344" y="3347696"/>
            <a:chExt cx="264465" cy="353074"/>
          </a:xfrm>
        </p:grpSpPr>
        <p:sp>
          <p:nvSpPr>
            <p:cNvPr id="10686" name="Google Shape;10686;p67"/>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7"/>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7"/>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7"/>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7"/>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67"/>
          <p:cNvGrpSpPr/>
          <p:nvPr/>
        </p:nvGrpSpPr>
        <p:grpSpPr>
          <a:xfrm>
            <a:off x="6703732" y="3171536"/>
            <a:ext cx="264813" cy="352693"/>
            <a:chOff x="6703732" y="3346936"/>
            <a:chExt cx="264813" cy="352693"/>
          </a:xfrm>
        </p:grpSpPr>
        <p:sp>
          <p:nvSpPr>
            <p:cNvPr id="10692" name="Google Shape;10692;p67"/>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7"/>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7"/>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7"/>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7"/>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7"/>
          <p:cNvGrpSpPr/>
          <p:nvPr/>
        </p:nvGrpSpPr>
        <p:grpSpPr>
          <a:xfrm>
            <a:off x="6252228" y="3171536"/>
            <a:ext cx="265193" cy="352693"/>
            <a:chOff x="6252228" y="3346936"/>
            <a:chExt cx="265193" cy="352693"/>
          </a:xfrm>
        </p:grpSpPr>
        <p:sp>
          <p:nvSpPr>
            <p:cNvPr id="10698" name="Google Shape;10698;p67"/>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7"/>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7"/>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67"/>
          <p:cNvGrpSpPr/>
          <p:nvPr/>
        </p:nvGrpSpPr>
        <p:grpSpPr>
          <a:xfrm>
            <a:off x="5801105" y="3172296"/>
            <a:ext cx="264813" cy="351933"/>
            <a:chOff x="5801105" y="3347696"/>
            <a:chExt cx="264813" cy="351933"/>
          </a:xfrm>
        </p:grpSpPr>
        <p:sp>
          <p:nvSpPr>
            <p:cNvPr id="10702" name="Google Shape;10702;p67"/>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7"/>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7"/>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7"/>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67"/>
          <p:cNvGrpSpPr/>
          <p:nvPr/>
        </p:nvGrpSpPr>
        <p:grpSpPr>
          <a:xfrm>
            <a:off x="5349253" y="3171536"/>
            <a:ext cx="265922" cy="352693"/>
            <a:chOff x="5349253" y="3346936"/>
            <a:chExt cx="265922" cy="352693"/>
          </a:xfrm>
        </p:grpSpPr>
        <p:sp>
          <p:nvSpPr>
            <p:cNvPr id="10707" name="Google Shape;10707;p67"/>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7"/>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7"/>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7"/>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7"/>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7"/>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67"/>
          <p:cNvGrpSpPr/>
          <p:nvPr/>
        </p:nvGrpSpPr>
        <p:grpSpPr>
          <a:xfrm>
            <a:off x="4907159" y="3171536"/>
            <a:ext cx="264845" cy="354214"/>
            <a:chOff x="4907159" y="3346936"/>
            <a:chExt cx="264845" cy="354214"/>
          </a:xfrm>
        </p:grpSpPr>
        <p:sp>
          <p:nvSpPr>
            <p:cNvPr id="10714" name="Google Shape;10714;p67"/>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7"/>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67"/>
          <p:cNvGrpSpPr/>
          <p:nvPr/>
        </p:nvGrpSpPr>
        <p:grpSpPr>
          <a:xfrm>
            <a:off x="8048421" y="3159086"/>
            <a:ext cx="276503" cy="369674"/>
            <a:chOff x="8048421" y="3334486"/>
            <a:chExt cx="276503" cy="369674"/>
          </a:xfrm>
        </p:grpSpPr>
        <p:sp>
          <p:nvSpPr>
            <p:cNvPr id="10717" name="Google Shape;10717;p67"/>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7"/>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7"/>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7"/>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7"/>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7"/>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3" name="Google Shape;10723;p67"/>
          <p:cNvGrpSpPr/>
          <p:nvPr/>
        </p:nvGrpSpPr>
        <p:grpSpPr>
          <a:xfrm>
            <a:off x="7575787" y="3154555"/>
            <a:ext cx="295384" cy="376834"/>
            <a:chOff x="7575787" y="3329955"/>
            <a:chExt cx="295384" cy="376834"/>
          </a:xfrm>
        </p:grpSpPr>
        <p:sp>
          <p:nvSpPr>
            <p:cNvPr id="10724" name="Google Shape;10724;p67"/>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7"/>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7"/>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7"/>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7"/>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7"/>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7"/>
          <p:cNvGrpSpPr/>
          <p:nvPr/>
        </p:nvGrpSpPr>
        <p:grpSpPr>
          <a:xfrm>
            <a:off x="864062" y="2709103"/>
            <a:ext cx="264084" cy="347783"/>
            <a:chOff x="864062" y="2884503"/>
            <a:chExt cx="264084" cy="347783"/>
          </a:xfrm>
        </p:grpSpPr>
        <p:sp>
          <p:nvSpPr>
            <p:cNvPr id="10731" name="Google Shape;10731;p67"/>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7"/>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7"/>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7"/>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7"/>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7"/>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7"/>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7"/>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7"/>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7"/>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67"/>
          <p:cNvGrpSpPr/>
          <p:nvPr/>
        </p:nvGrpSpPr>
        <p:grpSpPr>
          <a:xfrm>
            <a:off x="3978523" y="2709261"/>
            <a:ext cx="348955" cy="346516"/>
            <a:chOff x="3978523" y="2884661"/>
            <a:chExt cx="348955" cy="346516"/>
          </a:xfrm>
        </p:grpSpPr>
        <p:sp>
          <p:nvSpPr>
            <p:cNvPr id="10742" name="Google Shape;10742;p67"/>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7"/>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7"/>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7"/>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7"/>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7"/>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7"/>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7"/>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67"/>
          <p:cNvGrpSpPr/>
          <p:nvPr/>
        </p:nvGrpSpPr>
        <p:grpSpPr>
          <a:xfrm>
            <a:off x="3556255" y="2709863"/>
            <a:ext cx="347435" cy="345534"/>
            <a:chOff x="3527780" y="2885263"/>
            <a:chExt cx="347435" cy="345534"/>
          </a:xfrm>
        </p:grpSpPr>
        <p:sp>
          <p:nvSpPr>
            <p:cNvPr id="10751" name="Google Shape;10751;p6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7"/>
          <p:cNvGrpSpPr/>
          <p:nvPr/>
        </p:nvGrpSpPr>
        <p:grpSpPr>
          <a:xfrm>
            <a:off x="2239671" y="2709103"/>
            <a:ext cx="218053" cy="348543"/>
            <a:chOff x="2239671" y="2884503"/>
            <a:chExt cx="218053" cy="348543"/>
          </a:xfrm>
        </p:grpSpPr>
        <p:sp>
          <p:nvSpPr>
            <p:cNvPr id="10775" name="Google Shape;10775;p67"/>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7"/>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7"/>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7"/>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7"/>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67"/>
          <p:cNvGrpSpPr/>
          <p:nvPr/>
        </p:nvGrpSpPr>
        <p:grpSpPr>
          <a:xfrm>
            <a:off x="2691555" y="2709103"/>
            <a:ext cx="215044" cy="348924"/>
            <a:chOff x="2691555" y="2884503"/>
            <a:chExt cx="215044" cy="348924"/>
          </a:xfrm>
        </p:grpSpPr>
        <p:sp>
          <p:nvSpPr>
            <p:cNvPr id="10781" name="Google Shape;10781;p67"/>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7"/>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7"/>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67"/>
          <p:cNvGrpSpPr/>
          <p:nvPr/>
        </p:nvGrpSpPr>
        <p:grpSpPr>
          <a:xfrm>
            <a:off x="1770459" y="2709103"/>
            <a:ext cx="254644" cy="348828"/>
            <a:chOff x="1770459" y="2884503"/>
            <a:chExt cx="254644" cy="348828"/>
          </a:xfrm>
        </p:grpSpPr>
        <p:sp>
          <p:nvSpPr>
            <p:cNvPr id="10785" name="Google Shape;10785;p67"/>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7"/>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7"/>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7"/>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7"/>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7"/>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7"/>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7"/>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67"/>
          <p:cNvGrpSpPr/>
          <p:nvPr/>
        </p:nvGrpSpPr>
        <p:grpSpPr>
          <a:xfrm>
            <a:off x="1317466" y="2709483"/>
            <a:ext cx="258382" cy="348543"/>
            <a:chOff x="1317466" y="2884883"/>
            <a:chExt cx="258382" cy="348543"/>
          </a:xfrm>
        </p:grpSpPr>
        <p:sp>
          <p:nvSpPr>
            <p:cNvPr id="10794" name="Google Shape;10794;p67"/>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7"/>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7"/>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7"/>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7"/>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7"/>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7"/>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7"/>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67"/>
          <p:cNvGrpSpPr/>
          <p:nvPr/>
        </p:nvGrpSpPr>
        <p:grpSpPr>
          <a:xfrm>
            <a:off x="3121167" y="2709483"/>
            <a:ext cx="258414" cy="348543"/>
            <a:chOff x="3121167" y="2884883"/>
            <a:chExt cx="258414" cy="348543"/>
          </a:xfrm>
        </p:grpSpPr>
        <p:sp>
          <p:nvSpPr>
            <p:cNvPr id="10803" name="Google Shape;10803;p67"/>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7"/>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7"/>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7"/>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7"/>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7"/>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7"/>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7"/>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7"/>
          <p:cNvGrpSpPr/>
          <p:nvPr/>
        </p:nvGrpSpPr>
        <p:grpSpPr>
          <a:xfrm>
            <a:off x="4899999" y="2706695"/>
            <a:ext cx="271244" cy="346801"/>
            <a:chOff x="4899999" y="2882095"/>
            <a:chExt cx="271244" cy="346801"/>
          </a:xfrm>
        </p:grpSpPr>
        <p:sp>
          <p:nvSpPr>
            <p:cNvPr id="10812" name="Google Shape;10812;p67"/>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7"/>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7"/>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7"/>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7"/>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7"/>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7"/>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7"/>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7"/>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7"/>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67"/>
          <p:cNvGrpSpPr/>
          <p:nvPr/>
        </p:nvGrpSpPr>
        <p:grpSpPr>
          <a:xfrm>
            <a:off x="7162775" y="2705713"/>
            <a:ext cx="259523" cy="346294"/>
            <a:chOff x="7162775" y="2881113"/>
            <a:chExt cx="259523" cy="346294"/>
          </a:xfrm>
        </p:grpSpPr>
        <p:sp>
          <p:nvSpPr>
            <p:cNvPr id="10823" name="Google Shape;10823;p67"/>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7"/>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7"/>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7"/>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7"/>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7"/>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67"/>
          <p:cNvGrpSpPr/>
          <p:nvPr/>
        </p:nvGrpSpPr>
        <p:grpSpPr>
          <a:xfrm>
            <a:off x="6709751" y="2706442"/>
            <a:ext cx="261075" cy="347815"/>
            <a:chOff x="6709751" y="2881842"/>
            <a:chExt cx="261075" cy="347815"/>
          </a:xfrm>
        </p:grpSpPr>
        <p:sp>
          <p:nvSpPr>
            <p:cNvPr id="10830" name="Google Shape;10830;p67"/>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7"/>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7"/>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7"/>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7"/>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7"/>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6" name="Google Shape;10836;p67"/>
          <p:cNvGrpSpPr/>
          <p:nvPr/>
        </p:nvGrpSpPr>
        <p:grpSpPr>
          <a:xfrm>
            <a:off x="5807156" y="2705713"/>
            <a:ext cx="261043" cy="348163"/>
            <a:chOff x="5807156" y="2881113"/>
            <a:chExt cx="261043" cy="348163"/>
          </a:xfrm>
        </p:grpSpPr>
        <p:sp>
          <p:nvSpPr>
            <p:cNvPr id="10837" name="Google Shape;10837;p67"/>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7"/>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7"/>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7"/>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7"/>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67"/>
          <p:cNvGrpSpPr/>
          <p:nvPr/>
        </p:nvGrpSpPr>
        <p:grpSpPr>
          <a:xfrm>
            <a:off x="5355653" y="2706093"/>
            <a:ext cx="262184" cy="346643"/>
            <a:chOff x="5355653" y="2881493"/>
            <a:chExt cx="262184" cy="346643"/>
          </a:xfrm>
        </p:grpSpPr>
        <p:sp>
          <p:nvSpPr>
            <p:cNvPr id="10843" name="Google Shape;10843;p67"/>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7"/>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7"/>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7"/>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7"/>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67"/>
          <p:cNvGrpSpPr/>
          <p:nvPr/>
        </p:nvGrpSpPr>
        <p:grpSpPr>
          <a:xfrm>
            <a:off x="8055961" y="2706442"/>
            <a:ext cx="260283" cy="345914"/>
            <a:chOff x="8055961" y="2881842"/>
            <a:chExt cx="260283" cy="345914"/>
          </a:xfrm>
        </p:grpSpPr>
        <p:sp>
          <p:nvSpPr>
            <p:cNvPr id="10849" name="Google Shape;10849;p67"/>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7"/>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7"/>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7"/>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67"/>
          <p:cNvGrpSpPr/>
          <p:nvPr/>
        </p:nvGrpSpPr>
        <p:grpSpPr>
          <a:xfrm>
            <a:off x="7609368" y="2718512"/>
            <a:ext cx="264813" cy="353105"/>
            <a:chOff x="7609368" y="2893912"/>
            <a:chExt cx="264813" cy="353105"/>
          </a:xfrm>
        </p:grpSpPr>
        <p:sp>
          <p:nvSpPr>
            <p:cNvPr id="10854" name="Google Shape;10854;p67"/>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7"/>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7"/>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7"/>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7"/>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7"/>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67"/>
          <p:cNvGrpSpPr/>
          <p:nvPr/>
        </p:nvGrpSpPr>
        <p:grpSpPr>
          <a:xfrm>
            <a:off x="6248458" y="2694372"/>
            <a:ext cx="270864" cy="360645"/>
            <a:chOff x="6248458" y="2869772"/>
            <a:chExt cx="270864" cy="360645"/>
          </a:xfrm>
        </p:grpSpPr>
        <p:sp>
          <p:nvSpPr>
            <p:cNvPr id="10861" name="Google Shape;10861;p67"/>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7"/>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7"/>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7"/>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7"/>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67"/>
          <p:cNvGrpSpPr/>
          <p:nvPr/>
        </p:nvGrpSpPr>
        <p:grpSpPr>
          <a:xfrm>
            <a:off x="3075928" y="2270398"/>
            <a:ext cx="363243" cy="300675"/>
            <a:chOff x="3075928" y="2445798"/>
            <a:chExt cx="363243" cy="300675"/>
          </a:xfrm>
        </p:grpSpPr>
        <p:sp>
          <p:nvSpPr>
            <p:cNvPr id="10867" name="Google Shape;10867;p67"/>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7"/>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7"/>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7"/>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7"/>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7"/>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7"/>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7"/>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7"/>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7"/>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7"/>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8" name="Google Shape;10878;p67"/>
          <p:cNvGrpSpPr/>
          <p:nvPr/>
        </p:nvGrpSpPr>
        <p:grpSpPr>
          <a:xfrm>
            <a:off x="2633105" y="2256459"/>
            <a:ext cx="363243" cy="328585"/>
            <a:chOff x="2633105" y="2431859"/>
            <a:chExt cx="363243" cy="328585"/>
          </a:xfrm>
        </p:grpSpPr>
        <p:sp>
          <p:nvSpPr>
            <p:cNvPr id="10879" name="Google Shape;10879;p67"/>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7"/>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7"/>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7"/>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7"/>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7"/>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7"/>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7"/>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67"/>
          <p:cNvGrpSpPr/>
          <p:nvPr/>
        </p:nvGrpSpPr>
        <p:grpSpPr>
          <a:xfrm>
            <a:off x="2189142" y="2245910"/>
            <a:ext cx="365904" cy="350064"/>
            <a:chOff x="2189142" y="2421310"/>
            <a:chExt cx="365904" cy="350064"/>
          </a:xfrm>
        </p:grpSpPr>
        <p:sp>
          <p:nvSpPr>
            <p:cNvPr id="10888" name="Google Shape;10888;p67"/>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7"/>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7"/>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7"/>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7"/>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7"/>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7"/>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7"/>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7"/>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7" name="Google Shape;10897;p67"/>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8" name="Google Shape;10898;p67"/>
          <p:cNvGrpSpPr/>
          <p:nvPr/>
        </p:nvGrpSpPr>
        <p:grpSpPr>
          <a:xfrm>
            <a:off x="3961923" y="2310917"/>
            <a:ext cx="364415" cy="220936"/>
            <a:chOff x="3961923" y="2486317"/>
            <a:chExt cx="364415" cy="220936"/>
          </a:xfrm>
        </p:grpSpPr>
        <p:sp>
          <p:nvSpPr>
            <p:cNvPr id="10899" name="Google Shape;10899;p67"/>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7"/>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7"/>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7"/>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3" name="Google Shape;10903;p67"/>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4" name="Google Shape;10904;p67"/>
          <p:cNvGrpSpPr/>
          <p:nvPr/>
        </p:nvGrpSpPr>
        <p:grpSpPr>
          <a:xfrm>
            <a:off x="1303876" y="2243977"/>
            <a:ext cx="363275" cy="354626"/>
            <a:chOff x="1303876" y="2419377"/>
            <a:chExt cx="363275" cy="354626"/>
          </a:xfrm>
        </p:grpSpPr>
        <p:sp>
          <p:nvSpPr>
            <p:cNvPr id="10905" name="Google Shape;10905;p67"/>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7"/>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7"/>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7"/>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7"/>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7"/>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7"/>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7"/>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67"/>
          <p:cNvGrpSpPr/>
          <p:nvPr/>
        </p:nvGrpSpPr>
        <p:grpSpPr>
          <a:xfrm>
            <a:off x="861053" y="2239510"/>
            <a:ext cx="362134" cy="363623"/>
            <a:chOff x="861053" y="2414910"/>
            <a:chExt cx="362134" cy="363623"/>
          </a:xfrm>
        </p:grpSpPr>
        <p:sp>
          <p:nvSpPr>
            <p:cNvPr id="10914" name="Google Shape;10914;p67"/>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7"/>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7"/>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7"/>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7"/>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67"/>
          <p:cNvGrpSpPr/>
          <p:nvPr/>
        </p:nvGrpSpPr>
        <p:grpSpPr>
          <a:xfrm>
            <a:off x="7594288" y="2239859"/>
            <a:ext cx="279513" cy="355735"/>
            <a:chOff x="7594288" y="2415259"/>
            <a:chExt cx="279513" cy="355735"/>
          </a:xfrm>
        </p:grpSpPr>
        <p:sp>
          <p:nvSpPr>
            <p:cNvPr id="10920" name="Google Shape;10920;p67"/>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7"/>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7"/>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7"/>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7"/>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7"/>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6" name="Google Shape;10926;p67"/>
          <p:cNvGrpSpPr/>
          <p:nvPr/>
        </p:nvGrpSpPr>
        <p:grpSpPr>
          <a:xfrm>
            <a:off x="7145794" y="2240239"/>
            <a:ext cx="278784" cy="355735"/>
            <a:chOff x="7145794" y="2415639"/>
            <a:chExt cx="278784" cy="355735"/>
          </a:xfrm>
        </p:grpSpPr>
        <p:sp>
          <p:nvSpPr>
            <p:cNvPr id="10927" name="Google Shape;10927;p67"/>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7"/>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7"/>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7"/>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7"/>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7"/>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7"/>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7"/>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7"/>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7"/>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67"/>
          <p:cNvGrpSpPr/>
          <p:nvPr/>
        </p:nvGrpSpPr>
        <p:grpSpPr>
          <a:xfrm>
            <a:off x="6698441" y="2239130"/>
            <a:ext cx="277644" cy="357984"/>
            <a:chOff x="6698441" y="2414530"/>
            <a:chExt cx="277644" cy="357984"/>
          </a:xfrm>
        </p:grpSpPr>
        <p:sp>
          <p:nvSpPr>
            <p:cNvPr id="10938" name="Google Shape;10938;p67"/>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7"/>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7"/>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7"/>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7"/>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7"/>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67"/>
          <p:cNvGrpSpPr/>
          <p:nvPr/>
        </p:nvGrpSpPr>
        <p:grpSpPr>
          <a:xfrm>
            <a:off x="4897750" y="2240239"/>
            <a:ext cx="279513" cy="357255"/>
            <a:chOff x="4897750" y="2415639"/>
            <a:chExt cx="279513" cy="357255"/>
          </a:xfrm>
        </p:grpSpPr>
        <p:sp>
          <p:nvSpPr>
            <p:cNvPr id="10945" name="Google Shape;10945;p67"/>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7"/>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7"/>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7"/>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7"/>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7"/>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7"/>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7"/>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67"/>
          <p:cNvGrpSpPr/>
          <p:nvPr/>
        </p:nvGrpSpPr>
        <p:grpSpPr>
          <a:xfrm>
            <a:off x="5812066" y="2240619"/>
            <a:ext cx="264813" cy="353454"/>
            <a:chOff x="5812066" y="2416019"/>
            <a:chExt cx="264813" cy="353454"/>
          </a:xfrm>
        </p:grpSpPr>
        <p:sp>
          <p:nvSpPr>
            <p:cNvPr id="10954" name="Google Shape;10954;p67"/>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7"/>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7"/>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7"/>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7"/>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7"/>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7"/>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67"/>
          <p:cNvGrpSpPr/>
          <p:nvPr/>
        </p:nvGrpSpPr>
        <p:grpSpPr>
          <a:xfrm>
            <a:off x="8054820" y="2240999"/>
            <a:ext cx="264433" cy="353454"/>
            <a:chOff x="8054820" y="2416399"/>
            <a:chExt cx="264433" cy="353454"/>
          </a:xfrm>
        </p:grpSpPr>
        <p:sp>
          <p:nvSpPr>
            <p:cNvPr id="10962" name="Google Shape;10962;p67"/>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7"/>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7"/>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7"/>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7"/>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7"/>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67"/>
          <p:cNvGrpSpPr/>
          <p:nvPr/>
        </p:nvGrpSpPr>
        <p:grpSpPr>
          <a:xfrm>
            <a:off x="5356413" y="2237990"/>
            <a:ext cx="271212" cy="361374"/>
            <a:chOff x="5356413" y="2413390"/>
            <a:chExt cx="271212" cy="361374"/>
          </a:xfrm>
        </p:grpSpPr>
        <p:sp>
          <p:nvSpPr>
            <p:cNvPr id="10969" name="Google Shape;10969;p67"/>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7"/>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7"/>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7"/>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7"/>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67"/>
          <p:cNvGrpSpPr/>
          <p:nvPr/>
        </p:nvGrpSpPr>
        <p:grpSpPr>
          <a:xfrm>
            <a:off x="6255238" y="2236849"/>
            <a:ext cx="271244" cy="360994"/>
            <a:chOff x="6255238" y="2412249"/>
            <a:chExt cx="271244" cy="360994"/>
          </a:xfrm>
        </p:grpSpPr>
        <p:sp>
          <p:nvSpPr>
            <p:cNvPr id="10975" name="Google Shape;10975;p67"/>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7"/>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7"/>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7"/>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7"/>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7"/>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67"/>
          <p:cNvGrpSpPr/>
          <p:nvPr/>
        </p:nvGrpSpPr>
        <p:grpSpPr>
          <a:xfrm>
            <a:off x="2185372" y="1782399"/>
            <a:ext cx="366664" cy="366981"/>
            <a:chOff x="2185372" y="1957799"/>
            <a:chExt cx="366664" cy="366981"/>
          </a:xfrm>
        </p:grpSpPr>
        <p:sp>
          <p:nvSpPr>
            <p:cNvPr id="10982" name="Google Shape;10982;p67"/>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7"/>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7"/>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7"/>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7"/>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7"/>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7"/>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7"/>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67"/>
          <p:cNvGrpSpPr/>
          <p:nvPr/>
        </p:nvGrpSpPr>
        <p:grpSpPr>
          <a:xfrm>
            <a:off x="1737258" y="1812971"/>
            <a:ext cx="370814" cy="307359"/>
            <a:chOff x="1737258" y="1988371"/>
            <a:chExt cx="370814" cy="307359"/>
          </a:xfrm>
        </p:grpSpPr>
        <p:sp>
          <p:nvSpPr>
            <p:cNvPr id="10991" name="Google Shape;10991;p67"/>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7"/>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7"/>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7"/>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67"/>
          <p:cNvGrpSpPr/>
          <p:nvPr/>
        </p:nvGrpSpPr>
        <p:grpSpPr>
          <a:xfrm>
            <a:off x="848983" y="1814111"/>
            <a:ext cx="369294" cy="304350"/>
            <a:chOff x="848983" y="1989511"/>
            <a:chExt cx="369294" cy="304350"/>
          </a:xfrm>
        </p:grpSpPr>
        <p:sp>
          <p:nvSpPr>
            <p:cNvPr id="10996" name="Google Shape;10996;p67"/>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7"/>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7"/>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7"/>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7"/>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67"/>
          <p:cNvGrpSpPr/>
          <p:nvPr/>
        </p:nvGrpSpPr>
        <p:grpSpPr>
          <a:xfrm>
            <a:off x="3074027" y="1808377"/>
            <a:ext cx="380604" cy="313854"/>
            <a:chOff x="3074027" y="1983777"/>
            <a:chExt cx="380604" cy="313854"/>
          </a:xfrm>
        </p:grpSpPr>
        <p:sp>
          <p:nvSpPr>
            <p:cNvPr id="11002" name="Google Shape;11002;p67"/>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7"/>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7"/>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7"/>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7"/>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7"/>
          <p:cNvGrpSpPr/>
          <p:nvPr/>
        </p:nvGrpSpPr>
        <p:grpSpPr>
          <a:xfrm>
            <a:off x="3522521" y="1800457"/>
            <a:ext cx="367013" cy="331278"/>
            <a:chOff x="3522521" y="1975857"/>
            <a:chExt cx="367013" cy="331278"/>
          </a:xfrm>
        </p:grpSpPr>
        <p:sp>
          <p:nvSpPr>
            <p:cNvPr id="11008" name="Google Shape;11008;p67"/>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7"/>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7"/>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7"/>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7"/>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7"/>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7"/>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67"/>
          <p:cNvGrpSpPr/>
          <p:nvPr/>
        </p:nvGrpSpPr>
        <p:grpSpPr>
          <a:xfrm>
            <a:off x="2630824" y="1801566"/>
            <a:ext cx="368185" cy="330454"/>
            <a:chOff x="2630824" y="1976966"/>
            <a:chExt cx="368185" cy="330454"/>
          </a:xfrm>
        </p:grpSpPr>
        <p:sp>
          <p:nvSpPr>
            <p:cNvPr id="11016" name="Google Shape;11016;p67"/>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7"/>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7"/>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7"/>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7"/>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7"/>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7"/>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7"/>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67"/>
          <p:cNvGrpSpPr/>
          <p:nvPr/>
        </p:nvGrpSpPr>
        <p:grpSpPr>
          <a:xfrm>
            <a:off x="1293706" y="1791016"/>
            <a:ext cx="369294" cy="350444"/>
            <a:chOff x="1293706" y="1966416"/>
            <a:chExt cx="369294" cy="350444"/>
          </a:xfrm>
        </p:grpSpPr>
        <p:sp>
          <p:nvSpPr>
            <p:cNvPr id="11025" name="Google Shape;11025;p67"/>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7"/>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7"/>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7"/>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7"/>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7"/>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7"/>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7"/>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67"/>
          <p:cNvGrpSpPr/>
          <p:nvPr/>
        </p:nvGrpSpPr>
        <p:grpSpPr>
          <a:xfrm>
            <a:off x="3967213" y="1800077"/>
            <a:ext cx="368185" cy="331816"/>
            <a:chOff x="3967213" y="1975477"/>
            <a:chExt cx="368185" cy="331816"/>
          </a:xfrm>
        </p:grpSpPr>
        <p:sp>
          <p:nvSpPr>
            <p:cNvPr id="11034" name="Google Shape;11034;p67"/>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7"/>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7"/>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7"/>
          <p:cNvGrpSpPr/>
          <p:nvPr/>
        </p:nvGrpSpPr>
        <p:grpSpPr>
          <a:xfrm>
            <a:off x="8047661" y="1793646"/>
            <a:ext cx="279132" cy="356875"/>
            <a:chOff x="8047661" y="1969046"/>
            <a:chExt cx="279132" cy="356875"/>
          </a:xfrm>
        </p:grpSpPr>
        <p:sp>
          <p:nvSpPr>
            <p:cNvPr id="11038" name="Google Shape;11038;p67"/>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7"/>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7"/>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7"/>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67"/>
          <p:cNvGrpSpPr/>
          <p:nvPr/>
        </p:nvGrpSpPr>
        <p:grpSpPr>
          <a:xfrm>
            <a:off x="7596157" y="1792759"/>
            <a:ext cx="279544" cy="358142"/>
            <a:chOff x="7596157" y="1968159"/>
            <a:chExt cx="279544" cy="358142"/>
          </a:xfrm>
        </p:grpSpPr>
        <p:sp>
          <p:nvSpPr>
            <p:cNvPr id="11043" name="Google Shape;11043;p67"/>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7"/>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7"/>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7"/>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7"/>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7"/>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67"/>
          <p:cNvGrpSpPr/>
          <p:nvPr/>
        </p:nvGrpSpPr>
        <p:grpSpPr>
          <a:xfrm>
            <a:off x="7147315" y="1793646"/>
            <a:ext cx="279513" cy="357636"/>
            <a:chOff x="7147315" y="1969046"/>
            <a:chExt cx="279513" cy="357636"/>
          </a:xfrm>
        </p:grpSpPr>
        <p:sp>
          <p:nvSpPr>
            <p:cNvPr id="11050" name="Google Shape;11050;p67"/>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7"/>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7"/>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7"/>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7"/>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7"/>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7"/>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67"/>
          <p:cNvGrpSpPr/>
          <p:nvPr/>
        </p:nvGrpSpPr>
        <p:grpSpPr>
          <a:xfrm>
            <a:off x="6697681" y="1792917"/>
            <a:ext cx="280305" cy="359093"/>
            <a:chOff x="6697681" y="1968317"/>
            <a:chExt cx="280305" cy="359093"/>
          </a:xfrm>
        </p:grpSpPr>
        <p:sp>
          <p:nvSpPr>
            <p:cNvPr id="11058" name="Google Shape;11058;p67"/>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7"/>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7"/>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7"/>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7"/>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7"/>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7"/>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67"/>
          <p:cNvGrpSpPr/>
          <p:nvPr/>
        </p:nvGrpSpPr>
        <p:grpSpPr>
          <a:xfrm>
            <a:off x="6248839" y="1792537"/>
            <a:ext cx="280273" cy="358744"/>
            <a:chOff x="6248839" y="1967937"/>
            <a:chExt cx="280273" cy="358744"/>
          </a:xfrm>
        </p:grpSpPr>
        <p:sp>
          <p:nvSpPr>
            <p:cNvPr id="11066" name="Google Shape;11066;p67"/>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7"/>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7"/>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7"/>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7"/>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7"/>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67"/>
          <p:cNvGrpSpPr/>
          <p:nvPr/>
        </p:nvGrpSpPr>
        <p:grpSpPr>
          <a:xfrm>
            <a:off x="5801485" y="1793646"/>
            <a:ext cx="279164" cy="357794"/>
            <a:chOff x="5801485" y="1969046"/>
            <a:chExt cx="279164" cy="357794"/>
          </a:xfrm>
        </p:grpSpPr>
        <p:sp>
          <p:nvSpPr>
            <p:cNvPr id="11073" name="Google Shape;11073;p67"/>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7"/>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7"/>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7"/>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7"/>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7"/>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7"/>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7"/>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7"/>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7"/>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7"/>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7"/>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7"/>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67"/>
          <p:cNvGrpSpPr/>
          <p:nvPr/>
        </p:nvGrpSpPr>
        <p:grpSpPr>
          <a:xfrm>
            <a:off x="5352643" y="1793646"/>
            <a:ext cx="278404" cy="358364"/>
            <a:chOff x="5352643" y="1969046"/>
            <a:chExt cx="278404" cy="358364"/>
          </a:xfrm>
        </p:grpSpPr>
        <p:sp>
          <p:nvSpPr>
            <p:cNvPr id="11087" name="Google Shape;11087;p67"/>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7"/>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7"/>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7"/>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67"/>
          <p:cNvGrpSpPr/>
          <p:nvPr/>
        </p:nvGrpSpPr>
        <p:grpSpPr>
          <a:xfrm>
            <a:off x="4897750" y="1792917"/>
            <a:ext cx="279132" cy="358364"/>
            <a:chOff x="4897750" y="1968317"/>
            <a:chExt cx="279132" cy="358364"/>
          </a:xfrm>
        </p:grpSpPr>
        <p:sp>
          <p:nvSpPr>
            <p:cNvPr id="11092" name="Google Shape;11092;p67"/>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7"/>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7"/>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7"/>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7"/>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7"/>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7"/>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7"/>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7"/>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7"/>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7"/>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7"/>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7"/>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5" name="Google Shape;11105;p67"/>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6" name="Google Shape;11106;p67"/>
          <p:cNvGrpSpPr/>
          <p:nvPr/>
        </p:nvGrpSpPr>
        <p:grpSpPr>
          <a:xfrm>
            <a:off x="1767449" y="1337644"/>
            <a:ext cx="324403" cy="347783"/>
            <a:chOff x="1767449" y="1513044"/>
            <a:chExt cx="324403" cy="347783"/>
          </a:xfrm>
        </p:grpSpPr>
        <p:sp>
          <p:nvSpPr>
            <p:cNvPr id="11107" name="Google Shape;11107;p67"/>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7"/>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7"/>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7"/>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7"/>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7"/>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7"/>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7"/>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7"/>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67"/>
          <p:cNvGrpSpPr/>
          <p:nvPr/>
        </p:nvGrpSpPr>
        <p:grpSpPr>
          <a:xfrm>
            <a:off x="4007193" y="1337327"/>
            <a:ext cx="320633" cy="348100"/>
            <a:chOff x="4007193" y="1512727"/>
            <a:chExt cx="320633" cy="348100"/>
          </a:xfrm>
        </p:grpSpPr>
        <p:sp>
          <p:nvSpPr>
            <p:cNvPr id="11117" name="Google Shape;11117;p67"/>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7"/>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7"/>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7"/>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7"/>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67"/>
          <p:cNvGrpSpPr/>
          <p:nvPr/>
        </p:nvGrpSpPr>
        <p:grpSpPr>
          <a:xfrm>
            <a:off x="3530425" y="1333347"/>
            <a:ext cx="368175" cy="344594"/>
            <a:chOff x="3530425" y="1508747"/>
            <a:chExt cx="368175" cy="344594"/>
          </a:xfrm>
        </p:grpSpPr>
        <p:sp>
          <p:nvSpPr>
            <p:cNvPr id="11123" name="Google Shape;11123;p67"/>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7"/>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7"/>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7"/>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67"/>
          <p:cNvGrpSpPr/>
          <p:nvPr/>
        </p:nvGrpSpPr>
        <p:grpSpPr>
          <a:xfrm>
            <a:off x="3127598" y="1337834"/>
            <a:ext cx="289714" cy="347593"/>
            <a:chOff x="3127598" y="1513234"/>
            <a:chExt cx="289714" cy="347593"/>
          </a:xfrm>
        </p:grpSpPr>
        <p:sp>
          <p:nvSpPr>
            <p:cNvPr id="11128" name="Google Shape;11128;p67"/>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7"/>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7"/>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7"/>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7"/>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67"/>
          <p:cNvGrpSpPr/>
          <p:nvPr/>
        </p:nvGrpSpPr>
        <p:grpSpPr>
          <a:xfrm>
            <a:off x="2662884" y="1337644"/>
            <a:ext cx="322914" cy="348543"/>
            <a:chOff x="2662884" y="1513044"/>
            <a:chExt cx="322914" cy="348543"/>
          </a:xfrm>
        </p:grpSpPr>
        <p:sp>
          <p:nvSpPr>
            <p:cNvPr id="11134" name="Google Shape;11134;p67"/>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7"/>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7"/>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7"/>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7"/>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7"/>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7"/>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7"/>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7"/>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7"/>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67"/>
          <p:cNvGrpSpPr/>
          <p:nvPr/>
        </p:nvGrpSpPr>
        <p:grpSpPr>
          <a:xfrm>
            <a:off x="2232511" y="1337359"/>
            <a:ext cx="299534" cy="348068"/>
            <a:chOff x="2232511" y="1512759"/>
            <a:chExt cx="299534" cy="348068"/>
          </a:xfrm>
        </p:grpSpPr>
        <p:sp>
          <p:nvSpPr>
            <p:cNvPr id="11145" name="Google Shape;11145;p67"/>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7"/>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7"/>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7"/>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7"/>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7"/>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7"/>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7"/>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7"/>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7"/>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7"/>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67"/>
          <p:cNvGrpSpPr/>
          <p:nvPr/>
        </p:nvGrpSpPr>
        <p:grpSpPr>
          <a:xfrm>
            <a:off x="1331406" y="1337961"/>
            <a:ext cx="301784" cy="348607"/>
            <a:chOff x="1331406" y="1513361"/>
            <a:chExt cx="301784" cy="348607"/>
          </a:xfrm>
        </p:grpSpPr>
        <p:sp>
          <p:nvSpPr>
            <p:cNvPr id="11157" name="Google Shape;11157;p67"/>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7"/>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7"/>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7"/>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67"/>
          <p:cNvGrpSpPr/>
          <p:nvPr/>
        </p:nvGrpSpPr>
        <p:grpSpPr>
          <a:xfrm>
            <a:off x="7144274" y="1324814"/>
            <a:ext cx="282174" cy="355735"/>
            <a:chOff x="7144274" y="1500214"/>
            <a:chExt cx="282174" cy="355735"/>
          </a:xfrm>
        </p:grpSpPr>
        <p:sp>
          <p:nvSpPr>
            <p:cNvPr id="11162" name="Google Shape;11162;p67"/>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7"/>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7"/>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7"/>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7"/>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7"/>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67"/>
          <p:cNvGrpSpPr/>
          <p:nvPr/>
        </p:nvGrpSpPr>
        <p:grpSpPr>
          <a:xfrm>
            <a:off x="6685262" y="1324814"/>
            <a:ext cx="289682" cy="354594"/>
            <a:chOff x="6685262" y="1500214"/>
            <a:chExt cx="289682" cy="354594"/>
          </a:xfrm>
        </p:grpSpPr>
        <p:sp>
          <p:nvSpPr>
            <p:cNvPr id="11169" name="Google Shape;11169;p67"/>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7"/>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7"/>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7"/>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67"/>
          <p:cNvGrpSpPr/>
          <p:nvPr/>
        </p:nvGrpSpPr>
        <p:grpSpPr>
          <a:xfrm>
            <a:off x="6200938" y="1325194"/>
            <a:ext cx="322154" cy="355355"/>
            <a:chOff x="6200938" y="1500594"/>
            <a:chExt cx="322154" cy="355355"/>
          </a:xfrm>
        </p:grpSpPr>
        <p:sp>
          <p:nvSpPr>
            <p:cNvPr id="11174" name="Google Shape;11174;p67"/>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7"/>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7"/>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7"/>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7"/>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9" name="Google Shape;11179;p67"/>
          <p:cNvGrpSpPr/>
          <p:nvPr/>
        </p:nvGrpSpPr>
        <p:grpSpPr>
          <a:xfrm>
            <a:off x="5289631" y="1324814"/>
            <a:ext cx="332355" cy="354974"/>
            <a:chOff x="5289631" y="1500214"/>
            <a:chExt cx="332355" cy="354974"/>
          </a:xfrm>
        </p:grpSpPr>
        <p:sp>
          <p:nvSpPr>
            <p:cNvPr id="11180" name="Google Shape;11180;p67"/>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7"/>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7"/>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7"/>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7"/>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7"/>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67"/>
          <p:cNvGrpSpPr/>
          <p:nvPr/>
        </p:nvGrpSpPr>
        <p:grpSpPr>
          <a:xfrm>
            <a:off x="5748295" y="1324433"/>
            <a:ext cx="323294" cy="356115"/>
            <a:chOff x="5748295" y="1499833"/>
            <a:chExt cx="323294" cy="356115"/>
          </a:xfrm>
        </p:grpSpPr>
        <p:sp>
          <p:nvSpPr>
            <p:cNvPr id="11187" name="Google Shape;11187;p67"/>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7"/>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7"/>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7"/>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7"/>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7"/>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7"/>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67"/>
          <p:cNvGrpSpPr/>
          <p:nvPr/>
        </p:nvGrpSpPr>
        <p:grpSpPr>
          <a:xfrm>
            <a:off x="8047661" y="1325637"/>
            <a:ext cx="278404" cy="355260"/>
            <a:chOff x="8047661" y="1501037"/>
            <a:chExt cx="278404" cy="355260"/>
          </a:xfrm>
        </p:grpSpPr>
        <p:sp>
          <p:nvSpPr>
            <p:cNvPr id="11195" name="Google Shape;11195;p67"/>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7"/>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7"/>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7"/>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67"/>
          <p:cNvGrpSpPr/>
          <p:nvPr/>
        </p:nvGrpSpPr>
        <p:grpSpPr>
          <a:xfrm>
            <a:off x="4903389" y="1324814"/>
            <a:ext cx="267854" cy="355735"/>
            <a:chOff x="4903389" y="1500214"/>
            <a:chExt cx="267854" cy="355735"/>
          </a:xfrm>
        </p:grpSpPr>
        <p:sp>
          <p:nvSpPr>
            <p:cNvPr id="11200" name="Google Shape;11200;p67"/>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7"/>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7"/>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7"/>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7"/>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67"/>
          <p:cNvGrpSpPr/>
          <p:nvPr/>
        </p:nvGrpSpPr>
        <p:grpSpPr>
          <a:xfrm>
            <a:off x="7613518" y="1325954"/>
            <a:ext cx="264433" cy="353074"/>
            <a:chOff x="7613518" y="1501354"/>
            <a:chExt cx="264433" cy="353074"/>
          </a:xfrm>
        </p:grpSpPr>
        <p:sp>
          <p:nvSpPr>
            <p:cNvPr id="11206" name="Google Shape;11206;p67"/>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7"/>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7"/>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7"/>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7"/>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7"/>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2" name="Google Shape;11212;p67"/>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213" name="Google Shape;11213;p67"/>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17" name="Shape 11217"/>
        <p:cNvGrpSpPr/>
        <p:nvPr/>
      </p:nvGrpSpPr>
      <p:grpSpPr>
        <a:xfrm>
          <a:off x="0" y="0"/>
          <a:ext cx="0" cy="0"/>
          <a:chOff x="0" y="0"/>
          <a:chExt cx="0" cy="0"/>
        </a:xfrm>
      </p:grpSpPr>
      <p:grpSp>
        <p:nvGrpSpPr>
          <p:cNvPr id="11218" name="Google Shape;11218;p68"/>
          <p:cNvGrpSpPr/>
          <p:nvPr/>
        </p:nvGrpSpPr>
        <p:grpSpPr>
          <a:xfrm>
            <a:off x="1757085" y="1325225"/>
            <a:ext cx="371069" cy="359396"/>
            <a:chOff x="1757085" y="1500675"/>
            <a:chExt cx="371069" cy="359396"/>
          </a:xfrm>
        </p:grpSpPr>
        <p:sp>
          <p:nvSpPr>
            <p:cNvPr id="11219" name="Google Shape;11219;p68"/>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8"/>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8"/>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8"/>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8"/>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8"/>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8"/>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8"/>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8"/>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8"/>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8"/>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8"/>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8"/>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8"/>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8"/>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8"/>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8"/>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68"/>
          <p:cNvGrpSpPr/>
          <p:nvPr/>
        </p:nvGrpSpPr>
        <p:grpSpPr>
          <a:xfrm>
            <a:off x="2774209" y="1779241"/>
            <a:ext cx="116693" cy="374186"/>
            <a:chOff x="2774209" y="1954691"/>
            <a:chExt cx="116693" cy="374186"/>
          </a:xfrm>
        </p:grpSpPr>
        <p:sp>
          <p:nvSpPr>
            <p:cNvPr id="11249" name="Google Shape;11249;p68"/>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8"/>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68"/>
          <p:cNvGrpSpPr/>
          <p:nvPr/>
        </p:nvGrpSpPr>
        <p:grpSpPr>
          <a:xfrm>
            <a:off x="4017435" y="1324462"/>
            <a:ext cx="315092" cy="359397"/>
            <a:chOff x="4017435" y="1499912"/>
            <a:chExt cx="315092" cy="359397"/>
          </a:xfrm>
        </p:grpSpPr>
        <p:sp>
          <p:nvSpPr>
            <p:cNvPr id="11252" name="Google Shape;11252;p68"/>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8"/>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4" name="Google Shape;11254;p68"/>
          <p:cNvGrpSpPr/>
          <p:nvPr/>
        </p:nvGrpSpPr>
        <p:grpSpPr>
          <a:xfrm>
            <a:off x="3963652" y="1824309"/>
            <a:ext cx="374154" cy="284050"/>
            <a:chOff x="3963652" y="1999759"/>
            <a:chExt cx="374154" cy="284050"/>
          </a:xfrm>
        </p:grpSpPr>
        <p:sp>
          <p:nvSpPr>
            <p:cNvPr id="11255" name="Google Shape;11255;p68"/>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8"/>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8"/>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68"/>
          <p:cNvGrpSpPr/>
          <p:nvPr/>
        </p:nvGrpSpPr>
        <p:grpSpPr>
          <a:xfrm>
            <a:off x="1777536" y="1839416"/>
            <a:ext cx="376444" cy="253772"/>
            <a:chOff x="1777536" y="2014866"/>
            <a:chExt cx="376444" cy="253772"/>
          </a:xfrm>
        </p:grpSpPr>
        <p:sp>
          <p:nvSpPr>
            <p:cNvPr id="11259" name="Google Shape;11259;p68"/>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8"/>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8"/>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8"/>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8"/>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68"/>
          <p:cNvGrpSpPr/>
          <p:nvPr/>
        </p:nvGrpSpPr>
        <p:grpSpPr>
          <a:xfrm>
            <a:off x="1309875" y="1881876"/>
            <a:ext cx="374154" cy="169680"/>
            <a:chOff x="1309875" y="2057326"/>
            <a:chExt cx="374154" cy="169680"/>
          </a:xfrm>
        </p:grpSpPr>
        <p:sp>
          <p:nvSpPr>
            <p:cNvPr id="11265" name="Google Shape;11265;p6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8"/>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8"/>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8"/>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8"/>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8"/>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8"/>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6" name="Google Shape;11276;p68"/>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7" name="Google Shape;11277;p68"/>
          <p:cNvGrpSpPr/>
          <p:nvPr/>
        </p:nvGrpSpPr>
        <p:grpSpPr>
          <a:xfrm>
            <a:off x="2347450" y="1779114"/>
            <a:ext cx="113639" cy="373168"/>
            <a:chOff x="2347450" y="1954564"/>
            <a:chExt cx="113639" cy="373168"/>
          </a:xfrm>
        </p:grpSpPr>
        <p:sp>
          <p:nvSpPr>
            <p:cNvPr id="11278" name="Google Shape;11278;p68"/>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8"/>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0" name="Google Shape;11280;p68"/>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1" name="Google Shape;11281;p68"/>
          <p:cNvGrpSpPr/>
          <p:nvPr/>
        </p:nvGrpSpPr>
        <p:grpSpPr>
          <a:xfrm>
            <a:off x="3110102" y="1324430"/>
            <a:ext cx="330613" cy="358379"/>
            <a:chOff x="3110102" y="1499880"/>
            <a:chExt cx="330613" cy="358379"/>
          </a:xfrm>
        </p:grpSpPr>
        <p:sp>
          <p:nvSpPr>
            <p:cNvPr id="11282" name="Google Shape;11282;p68"/>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8"/>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8"/>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8"/>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8"/>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8"/>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8"/>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9" name="Google Shape;11289;p68"/>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0" name="Google Shape;11290;p68"/>
          <p:cNvGrpSpPr/>
          <p:nvPr/>
        </p:nvGrpSpPr>
        <p:grpSpPr>
          <a:xfrm>
            <a:off x="3485575" y="1824309"/>
            <a:ext cx="373772" cy="284050"/>
            <a:chOff x="3531200" y="1999759"/>
            <a:chExt cx="373772" cy="284050"/>
          </a:xfrm>
        </p:grpSpPr>
        <p:sp>
          <p:nvSpPr>
            <p:cNvPr id="11291" name="Google Shape;11291;p68"/>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8"/>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8"/>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8"/>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68"/>
          <p:cNvGrpSpPr/>
          <p:nvPr/>
        </p:nvGrpSpPr>
        <p:grpSpPr>
          <a:xfrm>
            <a:off x="2667058" y="1324843"/>
            <a:ext cx="330231" cy="359015"/>
            <a:chOff x="2667058" y="1500293"/>
            <a:chExt cx="330231" cy="359015"/>
          </a:xfrm>
        </p:grpSpPr>
        <p:sp>
          <p:nvSpPr>
            <p:cNvPr id="11296" name="Google Shape;11296;p68"/>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8"/>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8"/>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8"/>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8"/>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8"/>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8"/>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8"/>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8"/>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8"/>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8"/>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8"/>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68"/>
          <p:cNvGrpSpPr/>
          <p:nvPr/>
        </p:nvGrpSpPr>
        <p:grpSpPr>
          <a:xfrm>
            <a:off x="3567553" y="1324462"/>
            <a:ext cx="320022" cy="359778"/>
            <a:chOff x="3567553" y="1499912"/>
            <a:chExt cx="320022" cy="359778"/>
          </a:xfrm>
        </p:grpSpPr>
        <p:sp>
          <p:nvSpPr>
            <p:cNvPr id="11315" name="Google Shape;11315;p68"/>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8"/>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8"/>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8"/>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8"/>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8"/>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68"/>
          <p:cNvGrpSpPr/>
          <p:nvPr/>
        </p:nvGrpSpPr>
        <p:grpSpPr>
          <a:xfrm>
            <a:off x="1309875" y="1324462"/>
            <a:ext cx="359015" cy="358633"/>
            <a:chOff x="1309875" y="1499912"/>
            <a:chExt cx="359015" cy="358633"/>
          </a:xfrm>
        </p:grpSpPr>
        <p:sp>
          <p:nvSpPr>
            <p:cNvPr id="11322" name="Google Shape;11322;p68"/>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8"/>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8"/>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8"/>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8"/>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8"/>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8"/>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8"/>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8"/>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68"/>
          <p:cNvGrpSpPr/>
          <p:nvPr/>
        </p:nvGrpSpPr>
        <p:grpSpPr>
          <a:xfrm>
            <a:off x="2219466" y="1324843"/>
            <a:ext cx="330613" cy="359015"/>
            <a:chOff x="2219466" y="1500293"/>
            <a:chExt cx="330613" cy="359015"/>
          </a:xfrm>
        </p:grpSpPr>
        <p:sp>
          <p:nvSpPr>
            <p:cNvPr id="11332" name="Google Shape;11332;p68"/>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8"/>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68"/>
          <p:cNvGrpSpPr/>
          <p:nvPr/>
        </p:nvGrpSpPr>
        <p:grpSpPr>
          <a:xfrm>
            <a:off x="5343544" y="1333908"/>
            <a:ext cx="244676" cy="351095"/>
            <a:chOff x="5343544" y="1509358"/>
            <a:chExt cx="244676" cy="351095"/>
          </a:xfrm>
        </p:grpSpPr>
        <p:sp>
          <p:nvSpPr>
            <p:cNvPr id="11335" name="Google Shape;11335;p68"/>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8"/>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8"/>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68"/>
          <p:cNvGrpSpPr/>
          <p:nvPr/>
        </p:nvGrpSpPr>
        <p:grpSpPr>
          <a:xfrm>
            <a:off x="4882340" y="1333908"/>
            <a:ext cx="246171" cy="351095"/>
            <a:chOff x="4882340" y="1509358"/>
            <a:chExt cx="246171" cy="351095"/>
          </a:xfrm>
        </p:grpSpPr>
        <p:sp>
          <p:nvSpPr>
            <p:cNvPr id="11339" name="Google Shape;11339;p68"/>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8"/>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8"/>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8"/>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8"/>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68"/>
          <p:cNvGrpSpPr/>
          <p:nvPr/>
        </p:nvGrpSpPr>
        <p:grpSpPr>
          <a:xfrm>
            <a:off x="6273204" y="1333558"/>
            <a:ext cx="236343" cy="351445"/>
            <a:chOff x="6273204" y="1509008"/>
            <a:chExt cx="236343" cy="351445"/>
          </a:xfrm>
        </p:grpSpPr>
        <p:sp>
          <p:nvSpPr>
            <p:cNvPr id="11345" name="Google Shape;11345;p68"/>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8"/>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7" name="Google Shape;11347;p68"/>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8" name="Google Shape;11348;p68"/>
          <p:cNvGrpSpPr/>
          <p:nvPr/>
        </p:nvGrpSpPr>
        <p:grpSpPr>
          <a:xfrm>
            <a:off x="7219530" y="1332794"/>
            <a:ext cx="191625" cy="352209"/>
            <a:chOff x="7219530" y="1508244"/>
            <a:chExt cx="191625" cy="352209"/>
          </a:xfrm>
        </p:grpSpPr>
        <p:sp>
          <p:nvSpPr>
            <p:cNvPr id="11349" name="Google Shape;11349;p68"/>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8"/>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8"/>
          <p:cNvGrpSpPr/>
          <p:nvPr/>
        </p:nvGrpSpPr>
        <p:grpSpPr>
          <a:xfrm>
            <a:off x="7699309" y="1333176"/>
            <a:ext cx="154922" cy="351827"/>
            <a:chOff x="7699309" y="1508626"/>
            <a:chExt cx="154922" cy="351827"/>
          </a:xfrm>
        </p:grpSpPr>
        <p:sp>
          <p:nvSpPr>
            <p:cNvPr id="11352" name="Google Shape;11352;p68"/>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8"/>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8"/>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8"/>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8"/>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8"/>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8"/>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68"/>
          <p:cNvGrpSpPr/>
          <p:nvPr/>
        </p:nvGrpSpPr>
        <p:grpSpPr>
          <a:xfrm>
            <a:off x="8161690" y="1333558"/>
            <a:ext cx="153396" cy="351064"/>
            <a:chOff x="8161690" y="1509008"/>
            <a:chExt cx="153396" cy="351064"/>
          </a:xfrm>
        </p:grpSpPr>
        <p:sp>
          <p:nvSpPr>
            <p:cNvPr id="11360" name="Google Shape;11360;p68"/>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8"/>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8"/>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8"/>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68"/>
          <p:cNvGrpSpPr/>
          <p:nvPr/>
        </p:nvGrpSpPr>
        <p:grpSpPr>
          <a:xfrm>
            <a:off x="6746940" y="1333431"/>
            <a:ext cx="213221" cy="352304"/>
            <a:chOff x="6746940" y="1508881"/>
            <a:chExt cx="213221" cy="352304"/>
          </a:xfrm>
        </p:grpSpPr>
        <p:sp>
          <p:nvSpPr>
            <p:cNvPr id="11365" name="Google Shape;11365;p68"/>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8"/>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8"/>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8"/>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68"/>
          <p:cNvGrpSpPr/>
          <p:nvPr/>
        </p:nvGrpSpPr>
        <p:grpSpPr>
          <a:xfrm>
            <a:off x="5770336" y="1832165"/>
            <a:ext cx="350682" cy="292097"/>
            <a:chOff x="5770336" y="2007615"/>
            <a:chExt cx="350682" cy="292097"/>
          </a:xfrm>
        </p:grpSpPr>
        <p:sp>
          <p:nvSpPr>
            <p:cNvPr id="11370" name="Google Shape;11370;p68"/>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8"/>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8"/>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8"/>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68"/>
          <p:cNvGrpSpPr/>
          <p:nvPr/>
        </p:nvGrpSpPr>
        <p:grpSpPr>
          <a:xfrm>
            <a:off x="5326878" y="1804908"/>
            <a:ext cx="350332" cy="346229"/>
            <a:chOff x="5326878" y="1980358"/>
            <a:chExt cx="350332" cy="346229"/>
          </a:xfrm>
        </p:grpSpPr>
        <p:sp>
          <p:nvSpPr>
            <p:cNvPr id="11375" name="Google Shape;11375;p68"/>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8"/>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8"/>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8"/>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9" name="Google Shape;11379;p68"/>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0" name="Google Shape;11380;p68"/>
          <p:cNvGrpSpPr/>
          <p:nvPr/>
        </p:nvGrpSpPr>
        <p:grpSpPr>
          <a:xfrm>
            <a:off x="4883835" y="1817121"/>
            <a:ext cx="350300" cy="323043"/>
            <a:chOff x="4883835" y="1992571"/>
            <a:chExt cx="350300" cy="323043"/>
          </a:xfrm>
        </p:grpSpPr>
        <p:sp>
          <p:nvSpPr>
            <p:cNvPr id="11381" name="Google Shape;11381;p68"/>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8"/>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8"/>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8"/>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8"/>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8"/>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68"/>
          <p:cNvGrpSpPr/>
          <p:nvPr/>
        </p:nvGrpSpPr>
        <p:grpSpPr>
          <a:xfrm>
            <a:off x="7548967" y="1803477"/>
            <a:ext cx="333285" cy="349950"/>
            <a:chOff x="7548967" y="1978927"/>
            <a:chExt cx="333285" cy="349950"/>
          </a:xfrm>
        </p:grpSpPr>
        <p:sp>
          <p:nvSpPr>
            <p:cNvPr id="11388" name="Google Shape;11388;p68"/>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8"/>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8"/>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8"/>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8"/>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8"/>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8"/>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68"/>
          <p:cNvGrpSpPr/>
          <p:nvPr/>
        </p:nvGrpSpPr>
        <p:grpSpPr>
          <a:xfrm>
            <a:off x="6214142" y="1803477"/>
            <a:ext cx="346515" cy="350300"/>
            <a:chOff x="6214142" y="1978927"/>
            <a:chExt cx="346515" cy="350300"/>
          </a:xfrm>
        </p:grpSpPr>
        <p:sp>
          <p:nvSpPr>
            <p:cNvPr id="11396" name="Google Shape;11396;p68"/>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8"/>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68"/>
          <p:cNvGrpSpPr/>
          <p:nvPr/>
        </p:nvGrpSpPr>
        <p:grpSpPr>
          <a:xfrm>
            <a:off x="7105923" y="1803095"/>
            <a:ext cx="333285" cy="350682"/>
            <a:chOff x="7105923" y="1978545"/>
            <a:chExt cx="333285" cy="350682"/>
          </a:xfrm>
        </p:grpSpPr>
        <p:sp>
          <p:nvSpPr>
            <p:cNvPr id="11399" name="Google Shape;11399;p68"/>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8"/>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8"/>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8"/>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8"/>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8"/>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8"/>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6" name="Google Shape;11406;p68"/>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8"/>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8" name="Google Shape;11408;p68"/>
          <p:cNvGrpSpPr/>
          <p:nvPr/>
        </p:nvGrpSpPr>
        <p:grpSpPr>
          <a:xfrm>
            <a:off x="3616406" y="2246902"/>
            <a:ext cx="203393" cy="351827"/>
            <a:chOff x="3616406" y="2422352"/>
            <a:chExt cx="203393" cy="351827"/>
          </a:xfrm>
        </p:grpSpPr>
        <p:sp>
          <p:nvSpPr>
            <p:cNvPr id="11409" name="Google Shape;11409;p68"/>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8"/>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68"/>
          <p:cNvGrpSpPr/>
          <p:nvPr/>
        </p:nvGrpSpPr>
        <p:grpSpPr>
          <a:xfrm>
            <a:off x="878187" y="2246520"/>
            <a:ext cx="272696" cy="351827"/>
            <a:chOff x="913012" y="2421970"/>
            <a:chExt cx="272696" cy="351827"/>
          </a:xfrm>
        </p:grpSpPr>
        <p:sp>
          <p:nvSpPr>
            <p:cNvPr id="11412" name="Google Shape;11412;p68"/>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8"/>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8"/>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8"/>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68"/>
          <p:cNvGrpSpPr/>
          <p:nvPr/>
        </p:nvGrpSpPr>
        <p:grpSpPr>
          <a:xfrm>
            <a:off x="2274743" y="2246902"/>
            <a:ext cx="255649" cy="351445"/>
            <a:chOff x="2274743" y="2422352"/>
            <a:chExt cx="255649" cy="351445"/>
          </a:xfrm>
        </p:grpSpPr>
        <p:sp>
          <p:nvSpPr>
            <p:cNvPr id="11417" name="Google Shape;11417;p68"/>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8"/>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8"/>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68"/>
          <p:cNvGrpSpPr/>
          <p:nvPr/>
        </p:nvGrpSpPr>
        <p:grpSpPr>
          <a:xfrm>
            <a:off x="2708723" y="2245789"/>
            <a:ext cx="246552" cy="352558"/>
            <a:chOff x="2708723" y="2421239"/>
            <a:chExt cx="246552" cy="352558"/>
          </a:xfrm>
        </p:grpSpPr>
        <p:sp>
          <p:nvSpPr>
            <p:cNvPr id="11421" name="Google Shape;11421;p68"/>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8"/>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3" name="Google Shape;11423;p68"/>
          <p:cNvGrpSpPr/>
          <p:nvPr/>
        </p:nvGrpSpPr>
        <p:grpSpPr>
          <a:xfrm>
            <a:off x="1835485" y="2246902"/>
            <a:ext cx="259433" cy="350714"/>
            <a:chOff x="1835485" y="2422352"/>
            <a:chExt cx="259433" cy="350714"/>
          </a:xfrm>
        </p:grpSpPr>
        <p:sp>
          <p:nvSpPr>
            <p:cNvPr id="11424" name="Google Shape;11424;p68"/>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8"/>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8"/>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8"/>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8"/>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8"/>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8"/>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68"/>
          <p:cNvGrpSpPr/>
          <p:nvPr/>
        </p:nvGrpSpPr>
        <p:grpSpPr>
          <a:xfrm>
            <a:off x="3150240" y="2246902"/>
            <a:ext cx="212489" cy="351445"/>
            <a:chOff x="3150240" y="2422352"/>
            <a:chExt cx="212489" cy="351445"/>
          </a:xfrm>
        </p:grpSpPr>
        <p:sp>
          <p:nvSpPr>
            <p:cNvPr id="11432" name="Google Shape;11432;p68"/>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8"/>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68"/>
          <p:cNvGrpSpPr/>
          <p:nvPr/>
        </p:nvGrpSpPr>
        <p:grpSpPr>
          <a:xfrm>
            <a:off x="1367060" y="2246679"/>
            <a:ext cx="269261" cy="352050"/>
            <a:chOff x="1367060" y="2422129"/>
            <a:chExt cx="269261" cy="352050"/>
          </a:xfrm>
        </p:grpSpPr>
        <p:sp>
          <p:nvSpPr>
            <p:cNvPr id="11435" name="Google Shape;11435;p68"/>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8"/>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8"/>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8"/>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8"/>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8"/>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8"/>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8"/>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8"/>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8"/>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8"/>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8"/>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8"/>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8"/>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9" name="Google Shape;11449;p68"/>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0" name="Google Shape;11450;p68"/>
          <p:cNvGrpSpPr/>
          <p:nvPr/>
        </p:nvGrpSpPr>
        <p:grpSpPr>
          <a:xfrm>
            <a:off x="4882690" y="2249955"/>
            <a:ext cx="274573" cy="350682"/>
            <a:chOff x="4882690" y="2425405"/>
            <a:chExt cx="274573" cy="350682"/>
          </a:xfrm>
        </p:grpSpPr>
        <p:sp>
          <p:nvSpPr>
            <p:cNvPr id="11451" name="Google Shape;11451;p68"/>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8"/>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68"/>
          <p:cNvGrpSpPr/>
          <p:nvPr/>
        </p:nvGrpSpPr>
        <p:grpSpPr>
          <a:xfrm>
            <a:off x="6627639" y="2268434"/>
            <a:ext cx="355993" cy="313247"/>
            <a:chOff x="6627639" y="2443884"/>
            <a:chExt cx="355993" cy="313247"/>
          </a:xfrm>
        </p:grpSpPr>
        <p:sp>
          <p:nvSpPr>
            <p:cNvPr id="11454" name="Google Shape;11454;p68"/>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8"/>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8"/>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7" name="Google Shape;11457;p68"/>
          <p:cNvGrpSpPr/>
          <p:nvPr/>
        </p:nvGrpSpPr>
        <p:grpSpPr>
          <a:xfrm>
            <a:off x="6183451" y="2286690"/>
            <a:ext cx="351445" cy="277976"/>
            <a:chOff x="6183451" y="2462140"/>
            <a:chExt cx="351445" cy="277976"/>
          </a:xfrm>
        </p:grpSpPr>
        <p:sp>
          <p:nvSpPr>
            <p:cNvPr id="11458" name="Google Shape;11458;p68"/>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8"/>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8"/>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8"/>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8"/>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8"/>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8"/>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68"/>
          <p:cNvGrpSpPr/>
          <p:nvPr/>
        </p:nvGrpSpPr>
        <p:grpSpPr>
          <a:xfrm>
            <a:off x="5735477" y="2254408"/>
            <a:ext cx="353354" cy="341299"/>
            <a:chOff x="5735477" y="2429858"/>
            <a:chExt cx="353354" cy="341299"/>
          </a:xfrm>
        </p:grpSpPr>
        <p:sp>
          <p:nvSpPr>
            <p:cNvPr id="11466" name="Google Shape;11466;p68"/>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8"/>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8"/>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8"/>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8"/>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8"/>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2" name="Google Shape;11472;p68"/>
          <p:cNvGrpSpPr/>
          <p:nvPr/>
        </p:nvGrpSpPr>
        <p:grpSpPr>
          <a:xfrm>
            <a:off x="5243735" y="2271523"/>
            <a:ext cx="405255" cy="275499"/>
            <a:chOff x="5283337" y="2478774"/>
            <a:chExt cx="358633" cy="243913"/>
          </a:xfrm>
        </p:grpSpPr>
        <p:sp>
          <p:nvSpPr>
            <p:cNvPr id="11473" name="Google Shape;11473;p68"/>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8"/>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8"/>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8"/>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8"/>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8"/>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8"/>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8"/>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8"/>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8"/>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8"/>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8"/>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8"/>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8"/>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8"/>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8"/>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8"/>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68"/>
          <p:cNvGrpSpPr/>
          <p:nvPr/>
        </p:nvGrpSpPr>
        <p:grpSpPr>
          <a:xfrm>
            <a:off x="7964753" y="2295373"/>
            <a:ext cx="362068" cy="258670"/>
            <a:chOff x="7964753" y="2470823"/>
            <a:chExt cx="362068" cy="258670"/>
          </a:xfrm>
        </p:grpSpPr>
        <p:sp>
          <p:nvSpPr>
            <p:cNvPr id="11491" name="Google Shape;11491;p68"/>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8"/>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8"/>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8"/>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8"/>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8"/>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8"/>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8"/>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8"/>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68"/>
          <p:cNvGrpSpPr/>
          <p:nvPr/>
        </p:nvGrpSpPr>
        <p:grpSpPr>
          <a:xfrm>
            <a:off x="7524349" y="2280997"/>
            <a:ext cx="350332" cy="288948"/>
            <a:chOff x="7524349" y="2456447"/>
            <a:chExt cx="350332" cy="288948"/>
          </a:xfrm>
        </p:grpSpPr>
        <p:sp>
          <p:nvSpPr>
            <p:cNvPr id="11501" name="Google Shape;11501;p68"/>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8"/>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8"/>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8"/>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8"/>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68"/>
          <p:cNvGrpSpPr/>
          <p:nvPr/>
        </p:nvGrpSpPr>
        <p:grpSpPr>
          <a:xfrm>
            <a:off x="3972749" y="2719143"/>
            <a:ext cx="355230" cy="356725"/>
            <a:chOff x="3972749" y="2894211"/>
            <a:chExt cx="355230" cy="356725"/>
          </a:xfrm>
        </p:grpSpPr>
        <p:sp>
          <p:nvSpPr>
            <p:cNvPr id="11507" name="Google Shape;11507;p68"/>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8"/>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8"/>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8"/>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8"/>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68"/>
          <p:cNvGrpSpPr/>
          <p:nvPr/>
        </p:nvGrpSpPr>
        <p:grpSpPr>
          <a:xfrm>
            <a:off x="3527797" y="2743553"/>
            <a:ext cx="355993" cy="307904"/>
            <a:chOff x="3527797" y="2918796"/>
            <a:chExt cx="355993" cy="307904"/>
          </a:xfrm>
        </p:grpSpPr>
        <p:sp>
          <p:nvSpPr>
            <p:cNvPr id="11513" name="Google Shape;11513;p68"/>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8"/>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8"/>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8"/>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8"/>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8"/>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8"/>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8"/>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8"/>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8"/>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68"/>
          <p:cNvGrpSpPr/>
          <p:nvPr/>
        </p:nvGrpSpPr>
        <p:grpSpPr>
          <a:xfrm>
            <a:off x="3082845" y="2746336"/>
            <a:ext cx="356375" cy="302338"/>
            <a:chOff x="3082845" y="2920959"/>
            <a:chExt cx="356375" cy="302338"/>
          </a:xfrm>
        </p:grpSpPr>
        <p:sp>
          <p:nvSpPr>
            <p:cNvPr id="11524" name="Google Shape;11524;p68"/>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8"/>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68"/>
          <p:cNvGrpSpPr/>
          <p:nvPr/>
        </p:nvGrpSpPr>
        <p:grpSpPr>
          <a:xfrm>
            <a:off x="2639038" y="2719699"/>
            <a:ext cx="355612" cy="355612"/>
            <a:chOff x="2639038" y="2894942"/>
            <a:chExt cx="355612" cy="355612"/>
          </a:xfrm>
        </p:grpSpPr>
        <p:sp>
          <p:nvSpPr>
            <p:cNvPr id="11527" name="Google Shape;11527;p68"/>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8"/>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9" name="Google Shape;11529;p68"/>
          <p:cNvGrpSpPr/>
          <p:nvPr/>
        </p:nvGrpSpPr>
        <p:grpSpPr>
          <a:xfrm>
            <a:off x="2194468" y="2763622"/>
            <a:ext cx="355993" cy="267766"/>
            <a:chOff x="2194468" y="2938865"/>
            <a:chExt cx="355993" cy="267766"/>
          </a:xfrm>
        </p:grpSpPr>
        <p:sp>
          <p:nvSpPr>
            <p:cNvPr id="11530" name="Google Shape;11530;p68"/>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8"/>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8"/>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8"/>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8"/>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8"/>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8"/>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8"/>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8"/>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8"/>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8"/>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8"/>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8"/>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8"/>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8"/>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8"/>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8"/>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8"/>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8"/>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8"/>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0" name="Google Shape;11550;p68"/>
          <p:cNvGrpSpPr/>
          <p:nvPr/>
        </p:nvGrpSpPr>
        <p:grpSpPr>
          <a:xfrm>
            <a:off x="1749897" y="2719699"/>
            <a:ext cx="355993" cy="355612"/>
            <a:chOff x="1749897" y="2894561"/>
            <a:chExt cx="355993" cy="355612"/>
          </a:xfrm>
        </p:grpSpPr>
        <p:sp>
          <p:nvSpPr>
            <p:cNvPr id="11551" name="Google Shape;11551;p68"/>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8"/>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8"/>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8"/>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8"/>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8"/>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8"/>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8"/>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8"/>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8"/>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8"/>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68"/>
          <p:cNvGrpSpPr/>
          <p:nvPr/>
        </p:nvGrpSpPr>
        <p:grpSpPr>
          <a:xfrm>
            <a:off x="1305327" y="2718761"/>
            <a:ext cx="357520" cy="357488"/>
            <a:chOff x="1305327" y="2894211"/>
            <a:chExt cx="357520" cy="357488"/>
          </a:xfrm>
        </p:grpSpPr>
        <p:sp>
          <p:nvSpPr>
            <p:cNvPr id="11563" name="Google Shape;11563;p68"/>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8"/>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8"/>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8"/>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8"/>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68"/>
          <p:cNvGrpSpPr/>
          <p:nvPr/>
        </p:nvGrpSpPr>
        <p:grpSpPr>
          <a:xfrm>
            <a:off x="853950" y="2720860"/>
            <a:ext cx="364104" cy="353290"/>
            <a:chOff x="853950" y="2894720"/>
            <a:chExt cx="364104" cy="353290"/>
          </a:xfrm>
        </p:grpSpPr>
        <p:sp>
          <p:nvSpPr>
            <p:cNvPr id="11569" name="Google Shape;11569;p68"/>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8"/>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8"/>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8"/>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8"/>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8"/>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8"/>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68"/>
          <p:cNvGrpSpPr/>
          <p:nvPr/>
        </p:nvGrpSpPr>
        <p:grpSpPr>
          <a:xfrm>
            <a:off x="7066548" y="2737144"/>
            <a:ext cx="352209" cy="334938"/>
            <a:chOff x="7066548" y="2912594"/>
            <a:chExt cx="352209" cy="334938"/>
          </a:xfrm>
        </p:grpSpPr>
        <p:sp>
          <p:nvSpPr>
            <p:cNvPr id="11577" name="Google Shape;11577;p68"/>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8"/>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8"/>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8"/>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8"/>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8"/>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3" name="Google Shape;11583;p68"/>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8"/>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5" name="Google Shape;11585;p68"/>
          <p:cNvGrpSpPr/>
          <p:nvPr/>
        </p:nvGrpSpPr>
        <p:grpSpPr>
          <a:xfrm>
            <a:off x="7541397" y="2729352"/>
            <a:ext cx="318495" cy="352209"/>
            <a:chOff x="7541397" y="2904802"/>
            <a:chExt cx="318495" cy="352209"/>
          </a:xfrm>
        </p:grpSpPr>
        <p:sp>
          <p:nvSpPr>
            <p:cNvPr id="11586" name="Google Shape;11586;p68"/>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8"/>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68"/>
          <p:cNvGrpSpPr/>
          <p:nvPr/>
        </p:nvGrpSpPr>
        <p:grpSpPr>
          <a:xfrm>
            <a:off x="8003015" y="2728589"/>
            <a:ext cx="306759" cy="351445"/>
            <a:chOff x="8003015" y="2904039"/>
            <a:chExt cx="306759" cy="351445"/>
          </a:xfrm>
        </p:grpSpPr>
        <p:sp>
          <p:nvSpPr>
            <p:cNvPr id="11589" name="Google Shape;11589;p68"/>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8"/>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8"/>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8"/>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8"/>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8"/>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5" name="Google Shape;11595;p68"/>
          <p:cNvGrpSpPr/>
          <p:nvPr/>
        </p:nvGrpSpPr>
        <p:grpSpPr>
          <a:xfrm>
            <a:off x="5687770" y="2710046"/>
            <a:ext cx="369638" cy="369606"/>
            <a:chOff x="5687770" y="2885496"/>
            <a:chExt cx="369638" cy="369606"/>
          </a:xfrm>
        </p:grpSpPr>
        <p:sp>
          <p:nvSpPr>
            <p:cNvPr id="11596" name="Google Shape;11596;p68"/>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8"/>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8"/>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8"/>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8"/>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8"/>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8"/>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8"/>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8"/>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8"/>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68"/>
          <p:cNvGrpSpPr/>
          <p:nvPr/>
        </p:nvGrpSpPr>
        <p:grpSpPr>
          <a:xfrm>
            <a:off x="4881958" y="2729352"/>
            <a:ext cx="156417" cy="349537"/>
            <a:chOff x="4881958" y="2904802"/>
            <a:chExt cx="156417" cy="349537"/>
          </a:xfrm>
        </p:grpSpPr>
        <p:sp>
          <p:nvSpPr>
            <p:cNvPr id="11607" name="Google Shape;11607;p68"/>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8"/>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8"/>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8"/>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8"/>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8"/>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8"/>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68"/>
          <p:cNvGrpSpPr/>
          <p:nvPr/>
        </p:nvGrpSpPr>
        <p:grpSpPr>
          <a:xfrm>
            <a:off x="5230318" y="2711064"/>
            <a:ext cx="371133" cy="367443"/>
            <a:chOff x="5230318" y="2886514"/>
            <a:chExt cx="371133" cy="367443"/>
          </a:xfrm>
        </p:grpSpPr>
        <p:sp>
          <p:nvSpPr>
            <p:cNvPr id="11615" name="Google Shape;11615;p68"/>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8"/>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8"/>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8"/>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8"/>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8"/>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8"/>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8"/>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8"/>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4" name="Google Shape;11624;p68"/>
          <p:cNvGrpSpPr/>
          <p:nvPr/>
        </p:nvGrpSpPr>
        <p:grpSpPr>
          <a:xfrm>
            <a:off x="5748358" y="3259128"/>
            <a:ext cx="352590" cy="182561"/>
            <a:chOff x="5748358" y="3434578"/>
            <a:chExt cx="352590" cy="182561"/>
          </a:xfrm>
        </p:grpSpPr>
        <p:sp>
          <p:nvSpPr>
            <p:cNvPr id="11625" name="Google Shape;11625;p68"/>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8"/>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8"/>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8"/>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8"/>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8"/>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68"/>
          <p:cNvGrpSpPr/>
          <p:nvPr/>
        </p:nvGrpSpPr>
        <p:grpSpPr>
          <a:xfrm>
            <a:off x="862283" y="4099321"/>
            <a:ext cx="341204" cy="359301"/>
            <a:chOff x="862283" y="4274771"/>
            <a:chExt cx="341204" cy="359301"/>
          </a:xfrm>
        </p:grpSpPr>
        <p:sp>
          <p:nvSpPr>
            <p:cNvPr id="11632" name="Google Shape;11632;p68"/>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8"/>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8"/>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68"/>
          <p:cNvGrpSpPr/>
          <p:nvPr/>
        </p:nvGrpSpPr>
        <p:grpSpPr>
          <a:xfrm>
            <a:off x="1396957" y="4111915"/>
            <a:ext cx="301861" cy="332871"/>
            <a:chOff x="1396957" y="4287365"/>
            <a:chExt cx="301861" cy="332871"/>
          </a:xfrm>
        </p:grpSpPr>
        <p:sp>
          <p:nvSpPr>
            <p:cNvPr id="11636" name="Google Shape;11636;p68"/>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8"/>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8"/>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8"/>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8"/>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8"/>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8"/>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8"/>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8"/>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8"/>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8"/>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8"/>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8"/>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8"/>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8"/>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1" name="Google Shape;11651;p68"/>
          <p:cNvGrpSpPr/>
          <p:nvPr/>
        </p:nvGrpSpPr>
        <p:grpSpPr>
          <a:xfrm>
            <a:off x="1865381" y="4102056"/>
            <a:ext cx="396131" cy="355612"/>
            <a:chOff x="1865381" y="4277506"/>
            <a:chExt cx="396131" cy="355612"/>
          </a:xfrm>
        </p:grpSpPr>
        <p:sp>
          <p:nvSpPr>
            <p:cNvPr id="11652" name="Google Shape;11652;p68"/>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8"/>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8"/>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8"/>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8"/>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8"/>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8"/>
          <p:cNvGrpSpPr/>
          <p:nvPr/>
        </p:nvGrpSpPr>
        <p:grpSpPr>
          <a:xfrm>
            <a:off x="2411823" y="4128549"/>
            <a:ext cx="334398" cy="299953"/>
            <a:chOff x="2411823" y="4303999"/>
            <a:chExt cx="334398" cy="299953"/>
          </a:xfrm>
        </p:grpSpPr>
        <p:sp>
          <p:nvSpPr>
            <p:cNvPr id="11659" name="Google Shape;11659;p68"/>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8"/>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8"/>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8"/>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8"/>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8"/>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8"/>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68"/>
          <p:cNvGrpSpPr/>
          <p:nvPr/>
        </p:nvGrpSpPr>
        <p:grpSpPr>
          <a:xfrm>
            <a:off x="2903337" y="4103582"/>
            <a:ext cx="382519" cy="350682"/>
            <a:chOff x="2903337" y="4279032"/>
            <a:chExt cx="382519" cy="350682"/>
          </a:xfrm>
        </p:grpSpPr>
        <p:sp>
          <p:nvSpPr>
            <p:cNvPr id="11667" name="Google Shape;11667;p68"/>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8"/>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8"/>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8"/>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8"/>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8"/>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8"/>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8"/>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8"/>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8"/>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8"/>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8"/>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8"/>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8"/>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8"/>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68"/>
          <p:cNvGrpSpPr/>
          <p:nvPr/>
        </p:nvGrpSpPr>
        <p:grpSpPr>
          <a:xfrm>
            <a:off x="3933342" y="4140317"/>
            <a:ext cx="383632" cy="276449"/>
            <a:chOff x="3933342" y="4315767"/>
            <a:chExt cx="383632" cy="276449"/>
          </a:xfrm>
        </p:grpSpPr>
        <p:sp>
          <p:nvSpPr>
            <p:cNvPr id="11683" name="Google Shape;11683;p68"/>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8"/>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8"/>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8"/>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8"/>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8"/>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9" name="Google Shape;11689;p68"/>
          <p:cNvGrpSpPr/>
          <p:nvPr/>
        </p:nvGrpSpPr>
        <p:grpSpPr>
          <a:xfrm>
            <a:off x="3441065" y="4127055"/>
            <a:ext cx="337069" cy="302593"/>
            <a:chOff x="3441065" y="4302505"/>
            <a:chExt cx="337069" cy="302593"/>
          </a:xfrm>
        </p:grpSpPr>
        <p:sp>
          <p:nvSpPr>
            <p:cNvPr id="11690" name="Google Shape;11690;p68"/>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8"/>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8"/>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8"/>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8"/>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8"/>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8"/>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8"/>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8"/>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8"/>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8"/>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8"/>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8"/>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68"/>
          <p:cNvGrpSpPr/>
          <p:nvPr/>
        </p:nvGrpSpPr>
        <p:grpSpPr>
          <a:xfrm>
            <a:off x="3532345" y="3187185"/>
            <a:ext cx="339328" cy="336274"/>
            <a:chOff x="3532345" y="3362635"/>
            <a:chExt cx="339328" cy="336274"/>
          </a:xfrm>
        </p:grpSpPr>
        <p:sp>
          <p:nvSpPr>
            <p:cNvPr id="11704" name="Google Shape;11704;p6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8"/>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8"/>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8"/>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9" name="Google Shape;11709;p68"/>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0" name="Google Shape;11710;p68"/>
          <p:cNvGrpSpPr/>
          <p:nvPr/>
        </p:nvGrpSpPr>
        <p:grpSpPr>
          <a:xfrm>
            <a:off x="1883955" y="3633250"/>
            <a:ext cx="162873" cy="351445"/>
            <a:chOff x="1883955" y="3808700"/>
            <a:chExt cx="162873" cy="351445"/>
          </a:xfrm>
        </p:grpSpPr>
        <p:sp>
          <p:nvSpPr>
            <p:cNvPr id="11711" name="Google Shape;11711;p68"/>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8"/>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68"/>
          <p:cNvGrpSpPr/>
          <p:nvPr/>
        </p:nvGrpSpPr>
        <p:grpSpPr>
          <a:xfrm>
            <a:off x="939156" y="3633759"/>
            <a:ext cx="192007" cy="351318"/>
            <a:chOff x="939156" y="3809209"/>
            <a:chExt cx="192007" cy="351318"/>
          </a:xfrm>
        </p:grpSpPr>
        <p:sp>
          <p:nvSpPr>
            <p:cNvPr id="11714" name="Google Shape;11714;p68"/>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8"/>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68"/>
          <p:cNvGrpSpPr/>
          <p:nvPr/>
        </p:nvGrpSpPr>
        <p:grpSpPr>
          <a:xfrm>
            <a:off x="2306167" y="3634395"/>
            <a:ext cx="193915" cy="349155"/>
            <a:chOff x="2306167" y="3809845"/>
            <a:chExt cx="193915" cy="349155"/>
          </a:xfrm>
        </p:grpSpPr>
        <p:sp>
          <p:nvSpPr>
            <p:cNvPr id="11717" name="Google Shape;11717;p68"/>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8"/>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8"/>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8"/>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8"/>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8"/>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8"/>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4" name="Google Shape;11724;p68"/>
          <p:cNvGrpSpPr/>
          <p:nvPr/>
        </p:nvGrpSpPr>
        <p:grpSpPr>
          <a:xfrm>
            <a:off x="1323901" y="3631723"/>
            <a:ext cx="356343" cy="356757"/>
            <a:chOff x="1323901" y="3807173"/>
            <a:chExt cx="356343" cy="356757"/>
          </a:xfrm>
        </p:grpSpPr>
        <p:sp>
          <p:nvSpPr>
            <p:cNvPr id="11725" name="Google Shape;11725;p68"/>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8"/>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8"/>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8"/>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8"/>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8"/>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8"/>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8"/>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8"/>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8"/>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8"/>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8"/>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8"/>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8"/>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8"/>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8"/>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8"/>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8"/>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8"/>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8"/>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8"/>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8"/>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8"/>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8"/>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9" name="Google Shape;11749;p68"/>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0" name="Google Shape;11750;p68"/>
          <p:cNvGrpSpPr/>
          <p:nvPr/>
        </p:nvGrpSpPr>
        <p:grpSpPr>
          <a:xfrm>
            <a:off x="859262" y="3178470"/>
            <a:ext cx="306759" cy="351445"/>
            <a:chOff x="859262" y="3353920"/>
            <a:chExt cx="306759" cy="351445"/>
          </a:xfrm>
        </p:grpSpPr>
        <p:sp>
          <p:nvSpPr>
            <p:cNvPr id="11751" name="Google Shape;11751;p68"/>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8"/>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8"/>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8"/>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8"/>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6" name="Google Shape;11756;p68"/>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7" name="Google Shape;11757;p68"/>
          <p:cNvGrpSpPr/>
          <p:nvPr/>
        </p:nvGrpSpPr>
        <p:grpSpPr>
          <a:xfrm>
            <a:off x="3967437" y="3661652"/>
            <a:ext cx="364708" cy="295405"/>
            <a:chOff x="3967437" y="3837102"/>
            <a:chExt cx="364708" cy="295405"/>
          </a:xfrm>
        </p:grpSpPr>
        <p:sp>
          <p:nvSpPr>
            <p:cNvPr id="11758" name="Google Shape;11758;p68"/>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8"/>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8"/>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8"/>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8"/>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3" name="Google Shape;11763;p68"/>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8"/>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8"/>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6" name="Google Shape;11766;p68"/>
          <p:cNvGrpSpPr/>
          <p:nvPr/>
        </p:nvGrpSpPr>
        <p:grpSpPr>
          <a:xfrm>
            <a:off x="5811827" y="3631001"/>
            <a:ext cx="283743" cy="308444"/>
            <a:chOff x="5964227" y="3858701"/>
            <a:chExt cx="283743" cy="308444"/>
          </a:xfrm>
        </p:grpSpPr>
        <p:sp>
          <p:nvSpPr>
            <p:cNvPr id="11767" name="Google Shape;11767;p68"/>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8"/>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8"/>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8"/>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1" name="Google Shape;11771;p68"/>
          <p:cNvGrpSpPr/>
          <p:nvPr/>
        </p:nvGrpSpPr>
        <p:grpSpPr>
          <a:xfrm>
            <a:off x="6243508" y="3697623"/>
            <a:ext cx="320372" cy="213602"/>
            <a:chOff x="6395908" y="3873073"/>
            <a:chExt cx="320372" cy="213602"/>
          </a:xfrm>
        </p:grpSpPr>
        <p:sp>
          <p:nvSpPr>
            <p:cNvPr id="11772" name="Google Shape;11772;p68"/>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8"/>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8"/>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8"/>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8"/>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8"/>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8"/>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8"/>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8"/>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8"/>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68"/>
          <p:cNvGrpSpPr/>
          <p:nvPr/>
        </p:nvGrpSpPr>
        <p:grpSpPr>
          <a:xfrm>
            <a:off x="7262890" y="3627366"/>
            <a:ext cx="357138" cy="352018"/>
            <a:chOff x="7415290" y="3802816"/>
            <a:chExt cx="357138" cy="352018"/>
          </a:xfrm>
        </p:grpSpPr>
        <p:sp>
          <p:nvSpPr>
            <p:cNvPr id="11783" name="Google Shape;11783;p68"/>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8"/>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8"/>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8"/>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8"/>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8"/>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8"/>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8"/>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68"/>
          <p:cNvGrpSpPr/>
          <p:nvPr/>
        </p:nvGrpSpPr>
        <p:grpSpPr>
          <a:xfrm>
            <a:off x="6737312" y="3657963"/>
            <a:ext cx="355230" cy="293401"/>
            <a:chOff x="6889712" y="3833413"/>
            <a:chExt cx="355230" cy="293401"/>
          </a:xfrm>
        </p:grpSpPr>
        <p:sp>
          <p:nvSpPr>
            <p:cNvPr id="11792" name="Google Shape;11792;p68"/>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8"/>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8"/>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8"/>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8"/>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68"/>
          <p:cNvGrpSpPr/>
          <p:nvPr/>
        </p:nvGrpSpPr>
        <p:grpSpPr>
          <a:xfrm>
            <a:off x="7707152" y="3660420"/>
            <a:ext cx="282318" cy="337168"/>
            <a:chOff x="1635875" y="237775"/>
            <a:chExt cx="4370250" cy="5219325"/>
          </a:xfrm>
        </p:grpSpPr>
        <p:sp>
          <p:nvSpPr>
            <p:cNvPr id="11798" name="Google Shape;11798;p68"/>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8"/>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68"/>
          <p:cNvGrpSpPr/>
          <p:nvPr/>
        </p:nvGrpSpPr>
        <p:grpSpPr>
          <a:xfrm>
            <a:off x="3103963" y="3185690"/>
            <a:ext cx="297886" cy="337578"/>
            <a:chOff x="3103963" y="3361140"/>
            <a:chExt cx="297886" cy="337578"/>
          </a:xfrm>
        </p:grpSpPr>
        <p:sp>
          <p:nvSpPr>
            <p:cNvPr id="11801" name="Google Shape;11801;p68"/>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8"/>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8"/>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8"/>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8"/>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8"/>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8"/>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8"/>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8"/>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8"/>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8"/>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8"/>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5" name="Google Shape;11825;p68"/>
          <p:cNvGrpSpPr/>
          <p:nvPr/>
        </p:nvGrpSpPr>
        <p:grpSpPr>
          <a:xfrm>
            <a:off x="2667821" y="3185658"/>
            <a:ext cx="273046" cy="337801"/>
            <a:chOff x="2667821" y="3361108"/>
            <a:chExt cx="273046" cy="337801"/>
          </a:xfrm>
        </p:grpSpPr>
        <p:sp>
          <p:nvSpPr>
            <p:cNvPr id="11826" name="Google Shape;11826;p68"/>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8"/>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8"/>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8"/>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8"/>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8"/>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8"/>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8"/>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8"/>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8"/>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8"/>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8"/>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8"/>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8"/>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8"/>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8"/>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8"/>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8"/>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8"/>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68"/>
          <p:cNvGrpSpPr/>
          <p:nvPr/>
        </p:nvGrpSpPr>
        <p:grpSpPr>
          <a:xfrm>
            <a:off x="2212469" y="3184863"/>
            <a:ext cx="282715" cy="338660"/>
            <a:chOff x="2212469" y="3360313"/>
            <a:chExt cx="282715" cy="338660"/>
          </a:xfrm>
        </p:grpSpPr>
        <p:sp>
          <p:nvSpPr>
            <p:cNvPr id="11846" name="Google Shape;11846;p68"/>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8"/>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8"/>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68"/>
          <p:cNvGrpSpPr/>
          <p:nvPr/>
        </p:nvGrpSpPr>
        <p:grpSpPr>
          <a:xfrm>
            <a:off x="1768821" y="3185658"/>
            <a:ext cx="278739" cy="339073"/>
            <a:chOff x="1768821" y="3361108"/>
            <a:chExt cx="278739" cy="339073"/>
          </a:xfrm>
        </p:grpSpPr>
        <p:sp>
          <p:nvSpPr>
            <p:cNvPr id="11850" name="Google Shape;11850;p68"/>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8"/>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8"/>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8"/>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8"/>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8"/>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8"/>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8"/>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8"/>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8"/>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8"/>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68"/>
          <p:cNvGrpSpPr/>
          <p:nvPr/>
        </p:nvGrpSpPr>
        <p:grpSpPr>
          <a:xfrm>
            <a:off x="5337883" y="3161423"/>
            <a:ext cx="307141" cy="376826"/>
            <a:chOff x="5337883" y="3336873"/>
            <a:chExt cx="307141" cy="376826"/>
          </a:xfrm>
        </p:grpSpPr>
        <p:sp>
          <p:nvSpPr>
            <p:cNvPr id="11862" name="Google Shape;11862;p68"/>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8"/>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68"/>
          <p:cNvGrpSpPr/>
          <p:nvPr/>
        </p:nvGrpSpPr>
        <p:grpSpPr>
          <a:xfrm>
            <a:off x="4883835" y="3161805"/>
            <a:ext cx="323425" cy="377557"/>
            <a:chOff x="4883835" y="3337255"/>
            <a:chExt cx="323425" cy="377557"/>
          </a:xfrm>
        </p:grpSpPr>
        <p:sp>
          <p:nvSpPr>
            <p:cNvPr id="11865" name="Google Shape;11865;p68"/>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8"/>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8"/>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68"/>
          <p:cNvGrpSpPr/>
          <p:nvPr/>
        </p:nvGrpSpPr>
        <p:grpSpPr>
          <a:xfrm>
            <a:off x="6193310" y="3231839"/>
            <a:ext cx="352590" cy="237488"/>
            <a:chOff x="6193310" y="3407289"/>
            <a:chExt cx="352590" cy="237488"/>
          </a:xfrm>
        </p:grpSpPr>
        <p:sp>
          <p:nvSpPr>
            <p:cNvPr id="11869" name="Google Shape;11869;p68"/>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8"/>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8"/>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8"/>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8"/>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68"/>
          <p:cNvGrpSpPr/>
          <p:nvPr/>
        </p:nvGrpSpPr>
        <p:grpSpPr>
          <a:xfrm>
            <a:off x="6637117" y="3222393"/>
            <a:ext cx="353735" cy="254504"/>
            <a:chOff x="6637117" y="3397843"/>
            <a:chExt cx="353735" cy="254504"/>
          </a:xfrm>
        </p:grpSpPr>
        <p:sp>
          <p:nvSpPr>
            <p:cNvPr id="11875" name="Google Shape;11875;p68"/>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8"/>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8"/>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8"/>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8"/>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8"/>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68"/>
          <p:cNvGrpSpPr/>
          <p:nvPr/>
        </p:nvGrpSpPr>
        <p:grpSpPr>
          <a:xfrm>
            <a:off x="7075994" y="3174081"/>
            <a:ext cx="360637" cy="352336"/>
            <a:chOff x="7075994" y="3349531"/>
            <a:chExt cx="360637" cy="352336"/>
          </a:xfrm>
        </p:grpSpPr>
        <p:sp>
          <p:nvSpPr>
            <p:cNvPr id="11882" name="Google Shape;11882;p68"/>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8"/>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8"/>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8"/>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8"/>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8"/>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8"/>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68"/>
          <p:cNvGrpSpPr/>
          <p:nvPr/>
        </p:nvGrpSpPr>
        <p:grpSpPr>
          <a:xfrm>
            <a:off x="7651983" y="3173731"/>
            <a:ext cx="107183" cy="352399"/>
            <a:chOff x="7651983" y="3349181"/>
            <a:chExt cx="107183" cy="352399"/>
          </a:xfrm>
        </p:grpSpPr>
        <p:sp>
          <p:nvSpPr>
            <p:cNvPr id="11890" name="Google Shape;11890;p68"/>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8"/>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68"/>
          <p:cNvGrpSpPr/>
          <p:nvPr/>
        </p:nvGrpSpPr>
        <p:grpSpPr>
          <a:xfrm>
            <a:off x="7973468" y="3206872"/>
            <a:ext cx="352590" cy="287072"/>
            <a:chOff x="7973468" y="3382322"/>
            <a:chExt cx="352590" cy="287072"/>
          </a:xfrm>
        </p:grpSpPr>
        <p:sp>
          <p:nvSpPr>
            <p:cNvPr id="11893" name="Google Shape;11893;p68"/>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8"/>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8"/>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8"/>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8"/>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8"/>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8"/>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8"/>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8"/>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8"/>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8"/>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8"/>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5" name="Google Shape;11905;p6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906" name="Google Shape;11906;p6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10" name="Shape 11910"/>
        <p:cNvGrpSpPr/>
        <p:nvPr/>
      </p:nvGrpSpPr>
      <p:grpSpPr>
        <a:xfrm>
          <a:off x="0" y="0"/>
          <a:ext cx="0" cy="0"/>
          <a:chOff x="0" y="0"/>
          <a:chExt cx="0" cy="0"/>
        </a:xfrm>
      </p:grpSpPr>
      <p:grpSp>
        <p:nvGrpSpPr>
          <p:cNvPr id="11911" name="Google Shape;11911;p69"/>
          <p:cNvGrpSpPr/>
          <p:nvPr/>
        </p:nvGrpSpPr>
        <p:grpSpPr>
          <a:xfrm>
            <a:off x="821808" y="1576858"/>
            <a:ext cx="347872" cy="347488"/>
            <a:chOff x="849677" y="1500658"/>
            <a:chExt cx="347872" cy="347488"/>
          </a:xfrm>
        </p:grpSpPr>
        <p:sp>
          <p:nvSpPr>
            <p:cNvPr id="11912" name="Google Shape;11912;p69"/>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9"/>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9"/>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9"/>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9"/>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9"/>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69"/>
          <p:cNvGrpSpPr/>
          <p:nvPr/>
        </p:nvGrpSpPr>
        <p:grpSpPr>
          <a:xfrm>
            <a:off x="1387984" y="1576858"/>
            <a:ext cx="315872" cy="347488"/>
            <a:chOff x="1415853" y="1500658"/>
            <a:chExt cx="315872" cy="347488"/>
          </a:xfrm>
        </p:grpSpPr>
        <p:sp>
          <p:nvSpPr>
            <p:cNvPr id="11919" name="Google Shape;11919;p69"/>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9"/>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9"/>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9"/>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69"/>
          <p:cNvGrpSpPr/>
          <p:nvPr/>
        </p:nvGrpSpPr>
        <p:grpSpPr>
          <a:xfrm>
            <a:off x="4669520" y="1576858"/>
            <a:ext cx="347520" cy="347104"/>
            <a:chOff x="4697389" y="1500658"/>
            <a:chExt cx="347520" cy="347104"/>
          </a:xfrm>
        </p:grpSpPr>
        <p:sp>
          <p:nvSpPr>
            <p:cNvPr id="11924" name="Google Shape;11924;p69"/>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9"/>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9"/>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7" name="Google Shape;11927;p69"/>
          <p:cNvGrpSpPr/>
          <p:nvPr/>
        </p:nvGrpSpPr>
        <p:grpSpPr>
          <a:xfrm>
            <a:off x="3575664" y="2041146"/>
            <a:ext cx="347520" cy="353760"/>
            <a:chOff x="3603533" y="1964946"/>
            <a:chExt cx="347520" cy="353760"/>
          </a:xfrm>
        </p:grpSpPr>
        <p:sp>
          <p:nvSpPr>
            <p:cNvPr id="11928" name="Google Shape;11928;p69"/>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9"/>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9"/>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1" name="Google Shape;11931;p69"/>
          <p:cNvGrpSpPr/>
          <p:nvPr/>
        </p:nvGrpSpPr>
        <p:grpSpPr>
          <a:xfrm>
            <a:off x="1922896" y="2040538"/>
            <a:ext cx="357792" cy="352448"/>
            <a:chOff x="1950765" y="1964338"/>
            <a:chExt cx="357792" cy="352448"/>
          </a:xfrm>
        </p:grpSpPr>
        <p:sp>
          <p:nvSpPr>
            <p:cNvPr id="11932" name="Google Shape;11932;p69"/>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9"/>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9"/>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9"/>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69"/>
          <p:cNvGrpSpPr/>
          <p:nvPr/>
        </p:nvGrpSpPr>
        <p:grpSpPr>
          <a:xfrm>
            <a:off x="7407760" y="2040890"/>
            <a:ext cx="367712" cy="353248"/>
            <a:chOff x="7435629" y="1964690"/>
            <a:chExt cx="367712" cy="353248"/>
          </a:xfrm>
        </p:grpSpPr>
        <p:sp>
          <p:nvSpPr>
            <p:cNvPr id="11937" name="Google Shape;11937;p69"/>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9"/>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9"/>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9"/>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69"/>
          <p:cNvGrpSpPr/>
          <p:nvPr/>
        </p:nvGrpSpPr>
        <p:grpSpPr>
          <a:xfrm>
            <a:off x="2484880" y="2041242"/>
            <a:ext cx="333024" cy="352896"/>
            <a:chOff x="2512749" y="1965042"/>
            <a:chExt cx="333024" cy="352896"/>
          </a:xfrm>
        </p:grpSpPr>
        <p:sp>
          <p:nvSpPr>
            <p:cNvPr id="11942" name="Google Shape;11942;p69"/>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9"/>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9"/>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9"/>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9"/>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7" name="Google Shape;11947;p69"/>
          <p:cNvGrpSpPr/>
          <p:nvPr/>
        </p:nvGrpSpPr>
        <p:grpSpPr>
          <a:xfrm>
            <a:off x="1370448" y="2057978"/>
            <a:ext cx="365792" cy="335392"/>
            <a:chOff x="1398317" y="1981778"/>
            <a:chExt cx="365792" cy="335392"/>
          </a:xfrm>
        </p:grpSpPr>
        <p:sp>
          <p:nvSpPr>
            <p:cNvPr id="11948" name="Google Shape;11948;p69"/>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9"/>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9"/>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9"/>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9"/>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9"/>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69"/>
          <p:cNvGrpSpPr/>
          <p:nvPr/>
        </p:nvGrpSpPr>
        <p:grpSpPr>
          <a:xfrm>
            <a:off x="3024368" y="2079770"/>
            <a:ext cx="353600" cy="314752"/>
            <a:chOff x="3052237" y="2003570"/>
            <a:chExt cx="353600" cy="314752"/>
          </a:xfrm>
        </p:grpSpPr>
        <p:sp>
          <p:nvSpPr>
            <p:cNvPr id="11955" name="Google Shape;11955;p69"/>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9"/>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9"/>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69"/>
          <p:cNvGrpSpPr/>
          <p:nvPr/>
        </p:nvGrpSpPr>
        <p:grpSpPr>
          <a:xfrm>
            <a:off x="1376144" y="3034266"/>
            <a:ext cx="368096" cy="223968"/>
            <a:chOff x="1404013" y="2958066"/>
            <a:chExt cx="368096" cy="223968"/>
          </a:xfrm>
        </p:grpSpPr>
        <p:sp>
          <p:nvSpPr>
            <p:cNvPr id="11959" name="Google Shape;11959;p69"/>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9"/>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1" name="Google Shape;11961;p69"/>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9"/>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3" name="Google Shape;11963;p69"/>
          <p:cNvGrpSpPr/>
          <p:nvPr/>
        </p:nvGrpSpPr>
        <p:grpSpPr>
          <a:xfrm>
            <a:off x="1923280" y="2961402"/>
            <a:ext cx="370368" cy="367328"/>
            <a:chOff x="1951149" y="2885202"/>
            <a:chExt cx="370368" cy="367328"/>
          </a:xfrm>
        </p:grpSpPr>
        <p:sp>
          <p:nvSpPr>
            <p:cNvPr id="11964" name="Google Shape;11964;p69"/>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9"/>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9"/>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69"/>
          <p:cNvGrpSpPr/>
          <p:nvPr/>
        </p:nvGrpSpPr>
        <p:grpSpPr>
          <a:xfrm>
            <a:off x="2473808" y="2982362"/>
            <a:ext cx="367328" cy="327296"/>
            <a:chOff x="2501677" y="2906162"/>
            <a:chExt cx="367328" cy="327296"/>
          </a:xfrm>
        </p:grpSpPr>
        <p:sp>
          <p:nvSpPr>
            <p:cNvPr id="11968" name="Google Shape;11968;p69"/>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9"/>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9"/>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1" name="Google Shape;11971;p69"/>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2" name="Google Shape;11972;p69"/>
          <p:cNvGrpSpPr/>
          <p:nvPr/>
        </p:nvGrpSpPr>
        <p:grpSpPr>
          <a:xfrm>
            <a:off x="3022448" y="2969914"/>
            <a:ext cx="367712" cy="354240"/>
            <a:chOff x="3050317" y="2893714"/>
            <a:chExt cx="367712" cy="354240"/>
          </a:xfrm>
        </p:grpSpPr>
        <p:sp>
          <p:nvSpPr>
            <p:cNvPr id="11973" name="Google Shape;11973;p69"/>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9"/>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5" name="Google Shape;11975;p69"/>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9"/>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7" name="Google Shape;11977;p69"/>
          <p:cNvGrpSpPr/>
          <p:nvPr/>
        </p:nvGrpSpPr>
        <p:grpSpPr>
          <a:xfrm>
            <a:off x="7503408" y="2962554"/>
            <a:ext cx="185184" cy="367296"/>
            <a:chOff x="7531277" y="2886354"/>
            <a:chExt cx="185184" cy="367296"/>
          </a:xfrm>
        </p:grpSpPr>
        <p:sp>
          <p:nvSpPr>
            <p:cNvPr id="11978" name="Google Shape;11978;p69"/>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9"/>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9"/>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69"/>
          <p:cNvGrpSpPr/>
          <p:nvPr/>
        </p:nvGrpSpPr>
        <p:grpSpPr>
          <a:xfrm>
            <a:off x="6898768" y="2962938"/>
            <a:ext cx="297184" cy="367296"/>
            <a:chOff x="6926637" y="2886738"/>
            <a:chExt cx="297184" cy="367296"/>
          </a:xfrm>
        </p:grpSpPr>
        <p:sp>
          <p:nvSpPr>
            <p:cNvPr id="11982" name="Google Shape;11982;p69"/>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9"/>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9"/>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5" name="Google Shape;11985;p69"/>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9"/>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7" name="Google Shape;11987;p69"/>
          <p:cNvGrpSpPr/>
          <p:nvPr/>
        </p:nvGrpSpPr>
        <p:grpSpPr>
          <a:xfrm>
            <a:off x="6312784" y="2962554"/>
            <a:ext cx="370368" cy="368064"/>
            <a:chOff x="6340653" y="2886354"/>
            <a:chExt cx="370368" cy="368064"/>
          </a:xfrm>
        </p:grpSpPr>
        <p:sp>
          <p:nvSpPr>
            <p:cNvPr id="11988" name="Google Shape;11988;p69"/>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9"/>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9"/>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9"/>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9"/>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9"/>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69"/>
          <p:cNvGrpSpPr/>
          <p:nvPr/>
        </p:nvGrpSpPr>
        <p:grpSpPr>
          <a:xfrm>
            <a:off x="5218928" y="2057626"/>
            <a:ext cx="354752" cy="336512"/>
            <a:chOff x="5246797" y="1981426"/>
            <a:chExt cx="354752" cy="336512"/>
          </a:xfrm>
        </p:grpSpPr>
        <p:sp>
          <p:nvSpPr>
            <p:cNvPr id="11995" name="Google Shape;11995;p69"/>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9"/>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69"/>
          <p:cNvGrpSpPr/>
          <p:nvPr/>
        </p:nvGrpSpPr>
        <p:grpSpPr>
          <a:xfrm>
            <a:off x="4120880" y="2178266"/>
            <a:ext cx="355136" cy="216256"/>
            <a:chOff x="4148749" y="2102066"/>
            <a:chExt cx="355136" cy="216256"/>
          </a:xfrm>
        </p:grpSpPr>
        <p:sp>
          <p:nvSpPr>
            <p:cNvPr id="11998" name="Google Shape;11998;p69"/>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9"/>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69"/>
          <p:cNvGrpSpPr/>
          <p:nvPr/>
        </p:nvGrpSpPr>
        <p:grpSpPr>
          <a:xfrm>
            <a:off x="5766800" y="2077626"/>
            <a:ext cx="354752" cy="315360"/>
            <a:chOff x="5794669" y="2001426"/>
            <a:chExt cx="354752" cy="315360"/>
          </a:xfrm>
        </p:grpSpPr>
        <p:sp>
          <p:nvSpPr>
            <p:cNvPr id="12001" name="Google Shape;12001;p69"/>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9"/>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3" name="Google Shape;12003;p69"/>
          <p:cNvGrpSpPr/>
          <p:nvPr/>
        </p:nvGrpSpPr>
        <p:grpSpPr>
          <a:xfrm>
            <a:off x="6317360" y="2106042"/>
            <a:ext cx="352832" cy="289216"/>
            <a:chOff x="6345229" y="2029842"/>
            <a:chExt cx="352832" cy="289216"/>
          </a:xfrm>
        </p:grpSpPr>
        <p:sp>
          <p:nvSpPr>
            <p:cNvPr id="12004" name="Google Shape;12004;p69"/>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9"/>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69"/>
          <p:cNvGrpSpPr/>
          <p:nvPr/>
        </p:nvGrpSpPr>
        <p:grpSpPr>
          <a:xfrm>
            <a:off x="4669520" y="2112538"/>
            <a:ext cx="354752" cy="281984"/>
            <a:chOff x="4697389" y="2036338"/>
            <a:chExt cx="354752" cy="281984"/>
          </a:xfrm>
        </p:grpSpPr>
        <p:sp>
          <p:nvSpPr>
            <p:cNvPr id="12007" name="Google Shape;12007;p69"/>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9"/>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69"/>
          <p:cNvGrpSpPr/>
          <p:nvPr/>
        </p:nvGrpSpPr>
        <p:grpSpPr>
          <a:xfrm>
            <a:off x="1376144" y="2500954"/>
            <a:ext cx="353600" cy="354944"/>
            <a:chOff x="1404013" y="2424754"/>
            <a:chExt cx="353600" cy="354944"/>
          </a:xfrm>
        </p:grpSpPr>
        <p:sp>
          <p:nvSpPr>
            <p:cNvPr id="12010" name="Google Shape;12010;p69"/>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9"/>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9"/>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9"/>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9"/>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69"/>
          <p:cNvGrpSpPr/>
          <p:nvPr/>
        </p:nvGrpSpPr>
        <p:grpSpPr>
          <a:xfrm>
            <a:off x="826384" y="2504474"/>
            <a:ext cx="355104" cy="351040"/>
            <a:chOff x="854253" y="2428274"/>
            <a:chExt cx="355104" cy="351040"/>
          </a:xfrm>
        </p:grpSpPr>
        <p:sp>
          <p:nvSpPr>
            <p:cNvPr id="12016" name="Google Shape;12016;p69"/>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9"/>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69"/>
          <p:cNvGrpSpPr/>
          <p:nvPr/>
        </p:nvGrpSpPr>
        <p:grpSpPr>
          <a:xfrm>
            <a:off x="6869040" y="2517146"/>
            <a:ext cx="354752" cy="275904"/>
            <a:chOff x="6896909" y="2440946"/>
            <a:chExt cx="354752" cy="275904"/>
          </a:xfrm>
        </p:grpSpPr>
        <p:sp>
          <p:nvSpPr>
            <p:cNvPr id="12019" name="Google Shape;12019;p69"/>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9"/>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1" name="Google Shape;12021;p69"/>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2" name="Google Shape;12022;p69"/>
          <p:cNvGrpSpPr/>
          <p:nvPr/>
        </p:nvGrpSpPr>
        <p:grpSpPr>
          <a:xfrm>
            <a:off x="5237200" y="2500954"/>
            <a:ext cx="321984" cy="354560"/>
            <a:chOff x="5265069" y="2424754"/>
            <a:chExt cx="321984" cy="354560"/>
          </a:xfrm>
        </p:grpSpPr>
        <p:sp>
          <p:nvSpPr>
            <p:cNvPr id="12023" name="Google Shape;12023;p69"/>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9"/>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69"/>
          <p:cNvGrpSpPr/>
          <p:nvPr/>
        </p:nvGrpSpPr>
        <p:grpSpPr>
          <a:xfrm>
            <a:off x="4122800" y="2542970"/>
            <a:ext cx="355104" cy="259584"/>
            <a:chOff x="4150669" y="2466770"/>
            <a:chExt cx="355104" cy="259584"/>
          </a:xfrm>
        </p:grpSpPr>
        <p:sp>
          <p:nvSpPr>
            <p:cNvPr id="12026" name="Google Shape;12026;p69"/>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9"/>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9"/>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9"/>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69"/>
          <p:cNvGrpSpPr/>
          <p:nvPr/>
        </p:nvGrpSpPr>
        <p:grpSpPr>
          <a:xfrm>
            <a:off x="4671824" y="2501146"/>
            <a:ext cx="354336" cy="353984"/>
            <a:chOff x="4699693" y="2424946"/>
            <a:chExt cx="354336" cy="353984"/>
          </a:xfrm>
        </p:grpSpPr>
        <p:sp>
          <p:nvSpPr>
            <p:cNvPr id="12031" name="Google Shape;12031;p69"/>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9"/>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3" name="Google Shape;12033;p69"/>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9"/>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5" name="Google Shape;12035;p69"/>
          <p:cNvGrpSpPr/>
          <p:nvPr/>
        </p:nvGrpSpPr>
        <p:grpSpPr>
          <a:xfrm>
            <a:off x="1925168" y="2628442"/>
            <a:ext cx="355136" cy="227072"/>
            <a:chOff x="1953037" y="2552242"/>
            <a:chExt cx="355136" cy="227072"/>
          </a:xfrm>
        </p:grpSpPr>
        <p:sp>
          <p:nvSpPr>
            <p:cNvPr id="12036" name="Google Shape;12036;p69"/>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9"/>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8" name="Google Shape;12038;p69"/>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9" name="Google Shape;12039;p69"/>
          <p:cNvGrpSpPr/>
          <p:nvPr/>
        </p:nvGrpSpPr>
        <p:grpSpPr>
          <a:xfrm>
            <a:off x="2473072" y="2603418"/>
            <a:ext cx="355104" cy="250944"/>
            <a:chOff x="2500941" y="2527218"/>
            <a:chExt cx="355104" cy="250944"/>
          </a:xfrm>
        </p:grpSpPr>
        <p:sp>
          <p:nvSpPr>
            <p:cNvPr id="12040" name="Google Shape;12040;p69"/>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9"/>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9"/>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9"/>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9"/>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5" name="Google Shape;12045;p69"/>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6" name="Google Shape;12046;p69"/>
          <p:cNvGrpSpPr/>
          <p:nvPr/>
        </p:nvGrpSpPr>
        <p:grpSpPr>
          <a:xfrm>
            <a:off x="7965936" y="2503322"/>
            <a:ext cx="356256" cy="351808"/>
            <a:chOff x="7993805" y="2427122"/>
            <a:chExt cx="356256" cy="351808"/>
          </a:xfrm>
        </p:grpSpPr>
        <p:sp>
          <p:nvSpPr>
            <p:cNvPr id="12047" name="Google Shape;12047;p69"/>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9"/>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9"/>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0" name="Google Shape;12050;p69"/>
          <p:cNvGrpSpPr/>
          <p:nvPr/>
        </p:nvGrpSpPr>
        <p:grpSpPr>
          <a:xfrm>
            <a:off x="850768" y="2041210"/>
            <a:ext cx="308640" cy="353312"/>
            <a:chOff x="878637" y="1965010"/>
            <a:chExt cx="308640" cy="353312"/>
          </a:xfrm>
        </p:grpSpPr>
        <p:sp>
          <p:nvSpPr>
            <p:cNvPr id="12051" name="Google Shape;12051;p69"/>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9"/>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9"/>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69"/>
          <p:cNvGrpSpPr/>
          <p:nvPr/>
        </p:nvGrpSpPr>
        <p:grpSpPr>
          <a:xfrm>
            <a:off x="6868272" y="2040922"/>
            <a:ext cx="348256" cy="352448"/>
            <a:chOff x="6896141" y="1964722"/>
            <a:chExt cx="348256" cy="352448"/>
          </a:xfrm>
        </p:grpSpPr>
        <p:sp>
          <p:nvSpPr>
            <p:cNvPr id="12055" name="Google Shape;12055;p69"/>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9"/>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9"/>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8" name="Google Shape;12058;p69"/>
          <p:cNvGrpSpPr/>
          <p:nvPr/>
        </p:nvGrpSpPr>
        <p:grpSpPr>
          <a:xfrm>
            <a:off x="7962128" y="2091578"/>
            <a:ext cx="355136" cy="303328"/>
            <a:chOff x="7989997" y="2015378"/>
            <a:chExt cx="355136" cy="303328"/>
          </a:xfrm>
        </p:grpSpPr>
        <p:sp>
          <p:nvSpPr>
            <p:cNvPr id="12059" name="Google Shape;12059;p69"/>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9"/>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9"/>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69"/>
          <p:cNvGrpSpPr/>
          <p:nvPr/>
        </p:nvGrpSpPr>
        <p:grpSpPr>
          <a:xfrm>
            <a:off x="3570352" y="1585562"/>
            <a:ext cx="348640" cy="330784"/>
            <a:chOff x="3598221" y="1509362"/>
            <a:chExt cx="348640" cy="330784"/>
          </a:xfrm>
        </p:grpSpPr>
        <p:sp>
          <p:nvSpPr>
            <p:cNvPr id="12063" name="Google Shape;12063;p69"/>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9"/>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9"/>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9"/>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69"/>
          <p:cNvGrpSpPr/>
          <p:nvPr/>
        </p:nvGrpSpPr>
        <p:grpSpPr>
          <a:xfrm>
            <a:off x="5218928" y="1576858"/>
            <a:ext cx="347872" cy="347488"/>
            <a:chOff x="5246797" y="1500658"/>
            <a:chExt cx="347872" cy="347488"/>
          </a:xfrm>
        </p:grpSpPr>
        <p:sp>
          <p:nvSpPr>
            <p:cNvPr id="12068" name="Google Shape;12068;p69"/>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9"/>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9"/>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9"/>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2" name="Google Shape;12072;p69"/>
          <p:cNvGrpSpPr/>
          <p:nvPr/>
        </p:nvGrpSpPr>
        <p:grpSpPr>
          <a:xfrm>
            <a:off x="5768720" y="1576858"/>
            <a:ext cx="349024" cy="346752"/>
            <a:chOff x="5796589" y="1500658"/>
            <a:chExt cx="349024" cy="346752"/>
          </a:xfrm>
        </p:grpSpPr>
        <p:sp>
          <p:nvSpPr>
            <p:cNvPr id="12073" name="Google Shape;12073;p69"/>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4" name="Google Shape;12074;p69"/>
            <p:cNvGrpSpPr/>
            <p:nvPr/>
          </p:nvGrpSpPr>
          <p:grpSpPr>
            <a:xfrm>
              <a:off x="5796589" y="1500658"/>
              <a:ext cx="349024" cy="346752"/>
              <a:chOff x="5796589" y="1500658"/>
              <a:chExt cx="349024" cy="346752"/>
            </a:xfrm>
          </p:grpSpPr>
          <p:sp>
            <p:nvSpPr>
              <p:cNvPr id="12075" name="Google Shape;12075;p69"/>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9"/>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9"/>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9"/>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79" name="Google Shape;12079;p69"/>
          <p:cNvGrpSpPr/>
          <p:nvPr/>
        </p:nvGrpSpPr>
        <p:grpSpPr>
          <a:xfrm>
            <a:off x="6867504" y="1578778"/>
            <a:ext cx="348640" cy="343296"/>
            <a:chOff x="6895373" y="1502578"/>
            <a:chExt cx="348640" cy="343296"/>
          </a:xfrm>
        </p:grpSpPr>
        <p:sp>
          <p:nvSpPr>
            <p:cNvPr id="12080" name="Google Shape;12080;p69"/>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9"/>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9"/>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69"/>
          <p:cNvGrpSpPr/>
          <p:nvPr/>
        </p:nvGrpSpPr>
        <p:grpSpPr>
          <a:xfrm>
            <a:off x="4119728" y="1581658"/>
            <a:ext cx="347904" cy="336992"/>
            <a:chOff x="4147597" y="1505458"/>
            <a:chExt cx="347904" cy="336992"/>
          </a:xfrm>
        </p:grpSpPr>
        <p:sp>
          <p:nvSpPr>
            <p:cNvPr id="12084" name="Google Shape;12084;p69"/>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9"/>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9"/>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9"/>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9"/>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9"/>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9"/>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69"/>
          <p:cNvGrpSpPr/>
          <p:nvPr/>
        </p:nvGrpSpPr>
        <p:grpSpPr>
          <a:xfrm>
            <a:off x="2471536" y="1576090"/>
            <a:ext cx="347488" cy="348256"/>
            <a:chOff x="2499405" y="1499890"/>
            <a:chExt cx="347488" cy="348256"/>
          </a:xfrm>
        </p:grpSpPr>
        <p:sp>
          <p:nvSpPr>
            <p:cNvPr id="12092" name="Google Shape;12092;p69"/>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9"/>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9"/>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9"/>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9"/>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7" name="Google Shape;12097;p69"/>
          <p:cNvGrpSpPr/>
          <p:nvPr/>
        </p:nvGrpSpPr>
        <p:grpSpPr>
          <a:xfrm>
            <a:off x="1928976" y="1576698"/>
            <a:ext cx="331520" cy="348032"/>
            <a:chOff x="1956845" y="1500498"/>
            <a:chExt cx="331520" cy="348032"/>
          </a:xfrm>
        </p:grpSpPr>
        <p:sp>
          <p:nvSpPr>
            <p:cNvPr id="12098" name="Google Shape;12098;p69"/>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9"/>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9"/>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9"/>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9"/>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9"/>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9"/>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9"/>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9"/>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9"/>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9"/>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9"/>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69"/>
          <p:cNvGrpSpPr/>
          <p:nvPr/>
        </p:nvGrpSpPr>
        <p:grpSpPr>
          <a:xfrm>
            <a:off x="6317744" y="1626074"/>
            <a:ext cx="348640" cy="250656"/>
            <a:chOff x="6345613" y="1549874"/>
            <a:chExt cx="348640" cy="250656"/>
          </a:xfrm>
        </p:grpSpPr>
        <p:sp>
          <p:nvSpPr>
            <p:cNvPr id="12111" name="Google Shape;12111;p69"/>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9"/>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9"/>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9"/>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9"/>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9"/>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69"/>
          <p:cNvGrpSpPr/>
          <p:nvPr/>
        </p:nvGrpSpPr>
        <p:grpSpPr>
          <a:xfrm>
            <a:off x="7416912" y="1583226"/>
            <a:ext cx="348640" cy="334272"/>
            <a:chOff x="7444781" y="1507026"/>
            <a:chExt cx="348640" cy="334272"/>
          </a:xfrm>
        </p:grpSpPr>
        <p:sp>
          <p:nvSpPr>
            <p:cNvPr id="12118" name="Google Shape;12118;p69"/>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9"/>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9"/>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9"/>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9"/>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69"/>
          <p:cNvGrpSpPr/>
          <p:nvPr/>
        </p:nvGrpSpPr>
        <p:grpSpPr>
          <a:xfrm>
            <a:off x="7967472" y="1582938"/>
            <a:ext cx="347872" cy="334944"/>
            <a:chOff x="7995341" y="1506738"/>
            <a:chExt cx="347872" cy="334944"/>
          </a:xfrm>
        </p:grpSpPr>
        <p:sp>
          <p:nvSpPr>
            <p:cNvPr id="12124" name="Google Shape;12124;p69"/>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9"/>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9"/>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9"/>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9"/>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9"/>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69"/>
          <p:cNvGrpSpPr/>
          <p:nvPr/>
        </p:nvGrpSpPr>
        <p:grpSpPr>
          <a:xfrm>
            <a:off x="3020176" y="1599130"/>
            <a:ext cx="347872" cy="303904"/>
            <a:chOff x="3048045" y="1522930"/>
            <a:chExt cx="347872" cy="303904"/>
          </a:xfrm>
        </p:grpSpPr>
        <p:sp>
          <p:nvSpPr>
            <p:cNvPr id="12131" name="Google Shape;12131;p69"/>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2" name="Google Shape;12132;p69"/>
            <p:cNvGrpSpPr/>
            <p:nvPr/>
          </p:nvGrpSpPr>
          <p:grpSpPr>
            <a:xfrm>
              <a:off x="3048045" y="1522930"/>
              <a:ext cx="347872" cy="303904"/>
              <a:chOff x="3048045" y="1522930"/>
              <a:chExt cx="347872" cy="303904"/>
            </a:xfrm>
          </p:grpSpPr>
          <p:sp>
            <p:nvSpPr>
              <p:cNvPr id="12133" name="Google Shape;12133;p69"/>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9"/>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35" name="Google Shape;12135;p69"/>
          <p:cNvGrpSpPr/>
          <p:nvPr/>
        </p:nvGrpSpPr>
        <p:grpSpPr>
          <a:xfrm>
            <a:off x="1105264" y="3428122"/>
            <a:ext cx="313984" cy="358560"/>
            <a:chOff x="1133133" y="3351922"/>
            <a:chExt cx="313984" cy="358560"/>
          </a:xfrm>
        </p:grpSpPr>
        <p:sp>
          <p:nvSpPr>
            <p:cNvPr id="12136" name="Google Shape;12136;p69"/>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9"/>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9"/>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9"/>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9"/>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9"/>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9"/>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9"/>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9"/>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9"/>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9"/>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9"/>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9"/>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9"/>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9"/>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9"/>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2" name="Google Shape;12152;p69"/>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3" name="Google Shape;12153;p69"/>
          <p:cNvGrpSpPr/>
          <p:nvPr/>
        </p:nvGrpSpPr>
        <p:grpSpPr>
          <a:xfrm>
            <a:off x="2767184" y="3428794"/>
            <a:ext cx="288448" cy="357120"/>
            <a:chOff x="2795053" y="3352594"/>
            <a:chExt cx="288448" cy="357120"/>
          </a:xfrm>
        </p:grpSpPr>
        <p:sp>
          <p:nvSpPr>
            <p:cNvPr id="12154" name="Google Shape;12154;p69"/>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9"/>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9"/>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9"/>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9"/>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9"/>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9"/>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9"/>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9"/>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69"/>
          <p:cNvGrpSpPr/>
          <p:nvPr/>
        </p:nvGrpSpPr>
        <p:grpSpPr>
          <a:xfrm>
            <a:off x="2208656" y="3429402"/>
            <a:ext cx="304832" cy="356512"/>
            <a:chOff x="2236525" y="3353202"/>
            <a:chExt cx="304832" cy="356512"/>
          </a:xfrm>
        </p:grpSpPr>
        <p:sp>
          <p:nvSpPr>
            <p:cNvPr id="12164" name="Google Shape;12164;p69"/>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9"/>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9"/>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7" name="Google Shape;12167;p69"/>
          <p:cNvGrpSpPr/>
          <p:nvPr/>
        </p:nvGrpSpPr>
        <p:grpSpPr>
          <a:xfrm>
            <a:off x="3882768" y="3428890"/>
            <a:ext cx="256800" cy="357024"/>
            <a:chOff x="3910637" y="3352690"/>
            <a:chExt cx="256800" cy="357024"/>
          </a:xfrm>
        </p:grpSpPr>
        <p:sp>
          <p:nvSpPr>
            <p:cNvPr id="12168" name="Google Shape;12168;p69"/>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9"/>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9"/>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1" name="Google Shape;12171;p69"/>
          <p:cNvGrpSpPr/>
          <p:nvPr/>
        </p:nvGrpSpPr>
        <p:grpSpPr>
          <a:xfrm>
            <a:off x="6028560" y="3428122"/>
            <a:ext cx="360064" cy="360096"/>
            <a:chOff x="6056429" y="3351922"/>
            <a:chExt cx="360064" cy="360096"/>
          </a:xfrm>
        </p:grpSpPr>
        <p:sp>
          <p:nvSpPr>
            <p:cNvPr id="12172" name="Google Shape;12172;p69"/>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9"/>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9"/>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69"/>
          <p:cNvGrpSpPr/>
          <p:nvPr/>
        </p:nvGrpSpPr>
        <p:grpSpPr>
          <a:xfrm>
            <a:off x="6581008" y="3429274"/>
            <a:ext cx="357408" cy="357408"/>
            <a:chOff x="6608877" y="3353074"/>
            <a:chExt cx="357408" cy="357408"/>
          </a:xfrm>
        </p:grpSpPr>
        <p:sp>
          <p:nvSpPr>
            <p:cNvPr id="12176" name="Google Shape;12176;p69"/>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9"/>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9"/>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9"/>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9"/>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9"/>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9"/>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3" name="Google Shape;12183;p69"/>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9"/>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5" name="Google Shape;12185;p69"/>
          <p:cNvGrpSpPr/>
          <p:nvPr/>
        </p:nvGrpSpPr>
        <p:grpSpPr>
          <a:xfrm>
            <a:off x="4931664" y="3446426"/>
            <a:ext cx="357408" cy="323488"/>
            <a:chOff x="4959533" y="3370226"/>
            <a:chExt cx="357408" cy="323488"/>
          </a:xfrm>
        </p:grpSpPr>
        <p:sp>
          <p:nvSpPr>
            <p:cNvPr id="12186" name="Google Shape;12186;p69"/>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9"/>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69"/>
          <p:cNvGrpSpPr/>
          <p:nvPr/>
        </p:nvGrpSpPr>
        <p:grpSpPr>
          <a:xfrm>
            <a:off x="7130768" y="3429274"/>
            <a:ext cx="357056" cy="357408"/>
            <a:chOff x="7158637" y="3353074"/>
            <a:chExt cx="357056" cy="357408"/>
          </a:xfrm>
        </p:grpSpPr>
        <p:sp>
          <p:nvSpPr>
            <p:cNvPr id="12189" name="Google Shape;12189;p69"/>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9"/>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9"/>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9"/>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3" name="Google Shape;12193;p69"/>
          <p:cNvGrpSpPr/>
          <p:nvPr/>
        </p:nvGrpSpPr>
        <p:grpSpPr>
          <a:xfrm>
            <a:off x="3288400" y="3428602"/>
            <a:ext cx="344832" cy="356544"/>
            <a:chOff x="3316269" y="3352402"/>
            <a:chExt cx="344832" cy="356544"/>
          </a:xfrm>
        </p:grpSpPr>
        <p:sp>
          <p:nvSpPr>
            <p:cNvPr id="12194" name="Google Shape;12194;p69"/>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9"/>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9"/>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7" name="Google Shape;12197;p69"/>
          <p:cNvGrpSpPr/>
          <p:nvPr/>
        </p:nvGrpSpPr>
        <p:grpSpPr>
          <a:xfrm>
            <a:off x="5481040" y="3447706"/>
            <a:ext cx="358560" cy="319552"/>
            <a:chOff x="5508909" y="3371506"/>
            <a:chExt cx="358560" cy="319552"/>
          </a:xfrm>
        </p:grpSpPr>
        <p:sp>
          <p:nvSpPr>
            <p:cNvPr id="12198" name="Google Shape;12198;p69"/>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9"/>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9"/>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9"/>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9"/>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9"/>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9"/>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9"/>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9"/>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9"/>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8" name="Google Shape;12208;p6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34"/>
          <p:cNvSpPr txBox="1"/>
          <p:nvPr>
            <p:ph type="title"/>
          </p:nvPr>
        </p:nvSpPr>
        <p:spPr>
          <a:xfrm>
            <a:off x="713225" y="657675"/>
            <a:ext cx="2663700" cy="105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Contents of a portfolio</a:t>
            </a:r>
            <a:endParaRPr/>
          </a:p>
        </p:txBody>
      </p:sp>
      <p:sp>
        <p:nvSpPr>
          <p:cNvPr id="455" name="Google Shape;455;p34"/>
          <p:cNvSpPr txBox="1"/>
          <p:nvPr>
            <p:ph idx="1" type="subTitle"/>
          </p:nvPr>
        </p:nvSpPr>
        <p:spPr>
          <a:xfrm>
            <a:off x="713225" y="1790050"/>
            <a:ext cx="4294800" cy="26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portfolio is composed of three main elements:</a:t>
            </a:r>
            <a:endParaRPr/>
          </a:p>
          <a:p>
            <a:pPr indent="-304800" lvl="0" marL="457200" rtl="0" algn="l">
              <a:spcBef>
                <a:spcPts val="1000"/>
              </a:spcBef>
              <a:spcAft>
                <a:spcPts val="0"/>
              </a:spcAft>
              <a:buSzPts val="1200"/>
              <a:buChar char="●"/>
            </a:pPr>
            <a:r>
              <a:rPr b="1" lang="en"/>
              <a:t>Content</a:t>
            </a:r>
            <a:r>
              <a:rPr lang="en"/>
              <a:t>: this includes the actual work you want to showcase and can be anything from writing samples to photographs or videos</a:t>
            </a:r>
            <a:endParaRPr/>
          </a:p>
          <a:p>
            <a:pPr indent="-304800" lvl="0" marL="457200" rtl="0" algn="l">
              <a:spcBef>
                <a:spcPts val="1000"/>
              </a:spcBef>
              <a:spcAft>
                <a:spcPts val="0"/>
              </a:spcAft>
              <a:buSzPts val="1200"/>
              <a:buChar char="●"/>
            </a:pPr>
            <a:r>
              <a:rPr b="1" lang="en"/>
              <a:t>Design</a:t>
            </a:r>
            <a:r>
              <a:rPr lang="en"/>
              <a:t>: the design should reflect your personality and style while remaining professional. It should also make it easy to navigate the portfolio</a:t>
            </a:r>
            <a:endParaRPr/>
          </a:p>
          <a:p>
            <a:pPr indent="-304800" lvl="0" marL="457200" rtl="0" algn="l">
              <a:spcBef>
                <a:spcPts val="1000"/>
              </a:spcBef>
              <a:spcAft>
                <a:spcPts val="1000"/>
              </a:spcAft>
              <a:buSzPts val="1200"/>
              <a:buChar char="●"/>
            </a:pPr>
            <a:r>
              <a:rPr b="1" lang="en"/>
              <a:t>Summary</a:t>
            </a:r>
            <a:r>
              <a:rPr lang="en"/>
              <a:t>: a brief summary at the beginning of the portfolio will help provide an introduction to your work and give visitors a better understanding of yourself and what you have created</a:t>
            </a:r>
            <a:endParaRPr/>
          </a:p>
        </p:txBody>
      </p:sp>
      <p:pic>
        <p:nvPicPr>
          <p:cNvPr id="456" name="Google Shape;456;p34"/>
          <p:cNvPicPr preferRelativeResize="0"/>
          <p:nvPr>
            <p:ph idx="2" type="pic"/>
          </p:nvPr>
        </p:nvPicPr>
        <p:blipFill rotWithShape="1">
          <a:blip r:embed="rId3">
            <a:alphaModFix/>
          </a:blip>
          <a:srcRect b="1418" l="0" r="0" t="1418"/>
          <a:stretch/>
        </p:blipFill>
        <p:spPr>
          <a:xfrm>
            <a:off x="5643780" y="539500"/>
            <a:ext cx="2787000" cy="4064400"/>
          </a:xfrm>
          <a:prstGeom prst="roundRect">
            <a:avLst>
              <a:gd fmla="val 8252" name="adj"/>
            </a:avLst>
          </a:prstGeom>
        </p:spPr>
      </p:pic>
      <p:grpSp>
        <p:nvGrpSpPr>
          <p:cNvPr id="457" name="Google Shape;457;p34"/>
          <p:cNvGrpSpPr/>
          <p:nvPr/>
        </p:nvGrpSpPr>
        <p:grpSpPr>
          <a:xfrm>
            <a:off x="4484327" y="341568"/>
            <a:ext cx="1306000" cy="754364"/>
            <a:chOff x="4484327" y="341568"/>
            <a:chExt cx="1306000" cy="754364"/>
          </a:xfrm>
        </p:grpSpPr>
        <p:pic>
          <p:nvPicPr>
            <p:cNvPr id="458" name="Google Shape;458;p34"/>
            <p:cNvPicPr preferRelativeResize="0"/>
            <p:nvPr/>
          </p:nvPicPr>
          <p:blipFill>
            <a:blip r:embed="rId4">
              <a:alphaModFix/>
            </a:blip>
            <a:stretch>
              <a:fillRect/>
            </a:stretch>
          </p:blipFill>
          <p:spPr>
            <a:xfrm flipH="1">
              <a:off x="4484327" y="341568"/>
              <a:ext cx="301750" cy="301739"/>
            </a:xfrm>
            <a:prstGeom prst="rect">
              <a:avLst/>
            </a:prstGeom>
            <a:noFill/>
            <a:ln>
              <a:noFill/>
            </a:ln>
            <a:effectLst>
              <a:outerShdw blurRad="57150" rotWithShape="0" algn="bl" dir="5400000" dist="19050">
                <a:schemeClr val="accent4"/>
              </a:outerShdw>
            </a:effectLst>
          </p:spPr>
        </p:pic>
        <p:pic>
          <p:nvPicPr>
            <p:cNvPr id="459" name="Google Shape;459;p34"/>
            <p:cNvPicPr preferRelativeResize="0"/>
            <p:nvPr/>
          </p:nvPicPr>
          <p:blipFill>
            <a:blip r:embed="rId4">
              <a:alphaModFix/>
            </a:blip>
            <a:stretch>
              <a:fillRect/>
            </a:stretch>
          </p:blipFill>
          <p:spPr>
            <a:xfrm flipH="1">
              <a:off x="5488577" y="794193"/>
              <a:ext cx="301750" cy="301739"/>
            </a:xfrm>
            <a:prstGeom prst="rect">
              <a:avLst/>
            </a:prstGeom>
            <a:noFill/>
            <a:ln>
              <a:noFill/>
            </a:ln>
            <a:effectLst>
              <a:outerShdw blurRad="57150" rotWithShape="0" algn="bl" dir="5400000" dist="19050">
                <a:schemeClr val="accent4"/>
              </a:outerShdw>
            </a:effectLst>
          </p:spPr>
        </p:pic>
        <p:cxnSp>
          <p:nvCxnSpPr>
            <p:cNvPr id="460" name="Google Shape;460;p34"/>
            <p:cNvCxnSpPr>
              <a:stCxn id="458" idx="2"/>
              <a:endCxn id="459" idx="1"/>
            </p:cNvCxnSpPr>
            <p:nvPr/>
          </p:nvCxnSpPr>
          <p:spPr>
            <a:xfrm flipH="1" rot="-5400000">
              <a:off x="5061802" y="216707"/>
              <a:ext cx="301800" cy="1155000"/>
            </a:xfrm>
            <a:prstGeom prst="bentConnector4">
              <a:avLst>
                <a:gd fmla="val 24998" name="adj1"/>
                <a:gd fmla="val 120628" name="adj2"/>
              </a:avLst>
            </a:prstGeom>
            <a:noFill/>
            <a:ln cap="flat" cmpd="sng" w="9525">
              <a:solidFill>
                <a:schemeClr val="dk2"/>
              </a:solidFill>
              <a:prstDash val="dash"/>
              <a:round/>
              <a:headEnd len="med" w="med" type="none"/>
              <a:tailEnd len="med" w="med" type="none"/>
            </a:ln>
          </p:spPr>
        </p:cxn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12" name="Shape 12212"/>
        <p:cNvGrpSpPr/>
        <p:nvPr/>
      </p:nvGrpSpPr>
      <p:grpSpPr>
        <a:xfrm>
          <a:off x="0" y="0"/>
          <a:ext cx="0" cy="0"/>
          <a:chOff x="0" y="0"/>
          <a:chExt cx="0" cy="0"/>
        </a:xfrm>
      </p:grpSpPr>
      <p:sp>
        <p:nvSpPr>
          <p:cNvPr id="12213" name="Google Shape;12213;p70"/>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4" name="Google Shape;12214;p70"/>
          <p:cNvGrpSpPr/>
          <p:nvPr/>
        </p:nvGrpSpPr>
        <p:grpSpPr>
          <a:xfrm>
            <a:off x="3026217" y="3893352"/>
            <a:ext cx="346056" cy="345674"/>
            <a:chOff x="3303268" y="3817349"/>
            <a:chExt cx="346056" cy="345674"/>
          </a:xfrm>
        </p:grpSpPr>
        <p:sp>
          <p:nvSpPr>
            <p:cNvPr id="12215" name="Google Shape;12215;p7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70"/>
          <p:cNvGrpSpPr/>
          <p:nvPr/>
        </p:nvGrpSpPr>
        <p:grpSpPr>
          <a:xfrm>
            <a:off x="3475306" y="3893352"/>
            <a:ext cx="346056" cy="345674"/>
            <a:chOff x="3752358" y="3817349"/>
            <a:chExt cx="346056" cy="345674"/>
          </a:xfrm>
        </p:grpSpPr>
        <p:sp>
          <p:nvSpPr>
            <p:cNvPr id="12220" name="Google Shape;12220;p7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70"/>
          <p:cNvGrpSpPr/>
          <p:nvPr/>
        </p:nvGrpSpPr>
        <p:grpSpPr>
          <a:xfrm>
            <a:off x="4822956" y="3893352"/>
            <a:ext cx="346024" cy="345674"/>
            <a:chOff x="5100008" y="3817349"/>
            <a:chExt cx="346024" cy="345674"/>
          </a:xfrm>
        </p:grpSpPr>
        <p:sp>
          <p:nvSpPr>
            <p:cNvPr id="12225" name="Google Shape;12225;p70"/>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0"/>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0"/>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70"/>
          <p:cNvGrpSpPr/>
          <p:nvPr/>
        </p:nvGrpSpPr>
        <p:grpSpPr>
          <a:xfrm>
            <a:off x="5721867" y="3893352"/>
            <a:ext cx="345674" cy="345674"/>
            <a:chOff x="5998919" y="3817349"/>
            <a:chExt cx="345674" cy="345674"/>
          </a:xfrm>
        </p:grpSpPr>
        <p:sp>
          <p:nvSpPr>
            <p:cNvPr id="12229" name="Google Shape;12229;p70"/>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0"/>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0"/>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70"/>
          <p:cNvGrpSpPr/>
          <p:nvPr/>
        </p:nvGrpSpPr>
        <p:grpSpPr>
          <a:xfrm>
            <a:off x="3924396" y="3893352"/>
            <a:ext cx="346024" cy="345674"/>
            <a:chOff x="4201447" y="3817349"/>
            <a:chExt cx="346024" cy="345674"/>
          </a:xfrm>
        </p:grpSpPr>
        <p:sp>
          <p:nvSpPr>
            <p:cNvPr id="12233" name="Google Shape;12233;p70"/>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0"/>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5" name="Google Shape;12235;p70"/>
          <p:cNvGrpSpPr/>
          <p:nvPr/>
        </p:nvGrpSpPr>
        <p:grpSpPr>
          <a:xfrm>
            <a:off x="4373867" y="3893352"/>
            <a:ext cx="346024" cy="345674"/>
            <a:chOff x="4650919" y="3817349"/>
            <a:chExt cx="346024" cy="345674"/>
          </a:xfrm>
        </p:grpSpPr>
        <p:sp>
          <p:nvSpPr>
            <p:cNvPr id="12236" name="Google Shape;12236;p70"/>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0"/>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0"/>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9" name="Google Shape;12239;p70"/>
          <p:cNvGrpSpPr/>
          <p:nvPr/>
        </p:nvGrpSpPr>
        <p:grpSpPr>
          <a:xfrm>
            <a:off x="5272810" y="3893352"/>
            <a:ext cx="345642" cy="345674"/>
            <a:chOff x="5549861" y="3817349"/>
            <a:chExt cx="345642" cy="345674"/>
          </a:xfrm>
        </p:grpSpPr>
        <p:sp>
          <p:nvSpPr>
            <p:cNvPr id="12240" name="Google Shape;12240;p70"/>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0"/>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0"/>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70"/>
          <p:cNvGrpSpPr/>
          <p:nvPr/>
        </p:nvGrpSpPr>
        <p:grpSpPr>
          <a:xfrm>
            <a:off x="1281335" y="3474029"/>
            <a:ext cx="367255" cy="269855"/>
            <a:chOff x="1306445" y="3397829"/>
            <a:chExt cx="367255" cy="269855"/>
          </a:xfrm>
        </p:grpSpPr>
        <p:sp>
          <p:nvSpPr>
            <p:cNvPr id="12244" name="Google Shape;12244;p70"/>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0"/>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0"/>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0"/>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0"/>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0"/>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0" name="Google Shape;12250;p70"/>
          <p:cNvGrpSpPr/>
          <p:nvPr/>
        </p:nvGrpSpPr>
        <p:grpSpPr>
          <a:xfrm>
            <a:off x="1756207" y="3467600"/>
            <a:ext cx="367255" cy="282364"/>
            <a:chOff x="1781317" y="3391400"/>
            <a:chExt cx="367255" cy="282364"/>
          </a:xfrm>
        </p:grpSpPr>
        <p:sp>
          <p:nvSpPr>
            <p:cNvPr id="12251" name="Google Shape;12251;p70"/>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0"/>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0"/>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0"/>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0"/>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0"/>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70"/>
          <p:cNvGrpSpPr/>
          <p:nvPr/>
        </p:nvGrpSpPr>
        <p:grpSpPr>
          <a:xfrm>
            <a:off x="3653720" y="3447133"/>
            <a:ext cx="369164" cy="323297"/>
            <a:chOff x="3678830" y="3370933"/>
            <a:chExt cx="369164" cy="323297"/>
          </a:xfrm>
        </p:grpSpPr>
        <p:sp>
          <p:nvSpPr>
            <p:cNvPr id="12258" name="Google Shape;12258;p70"/>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0"/>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0"/>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0"/>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0"/>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0"/>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0"/>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0"/>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0"/>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0"/>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0"/>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9" name="Google Shape;12269;p70"/>
          <p:cNvGrpSpPr/>
          <p:nvPr/>
        </p:nvGrpSpPr>
        <p:grpSpPr>
          <a:xfrm>
            <a:off x="834155" y="3424375"/>
            <a:ext cx="312316" cy="368400"/>
            <a:chOff x="859265" y="3348175"/>
            <a:chExt cx="312316" cy="368400"/>
          </a:xfrm>
        </p:grpSpPr>
        <p:sp>
          <p:nvSpPr>
            <p:cNvPr id="12270" name="Google Shape;12270;p70"/>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0"/>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0"/>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0"/>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0"/>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5" name="Google Shape;12275;p70"/>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6" name="Google Shape;12276;p70"/>
          <p:cNvGrpSpPr/>
          <p:nvPr/>
        </p:nvGrpSpPr>
        <p:grpSpPr>
          <a:xfrm>
            <a:off x="2741264" y="3437213"/>
            <a:ext cx="330110" cy="308908"/>
            <a:chOff x="2766264" y="3394042"/>
            <a:chExt cx="294873" cy="275934"/>
          </a:xfrm>
        </p:grpSpPr>
        <p:sp>
          <p:nvSpPr>
            <p:cNvPr id="12277" name="Google Shape;12277;p70"/>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0"/>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0"/>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0"/>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70"/>
          <p:cNvGrpSpPr/>
          <p:nvPr/>
        </p:nvGrpSpPr>
        <p:grpSpPr>
          <a:xfrm>
            <a:off x="3189862" y="3435388"/>
            <a:ext cx="346406" cy="347552"/>
            <a:chOff x="3214972" y="3359188"/>
            <a:chExt cx="346406" cy="347552"/>
          </a:xfrm>
        </p:grpSpPr>
        <p:sp>
          <p:nvSpPr>
            <p:cNvPr id="12282" name="Google Shape;12282;p70"/>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0"/>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0"/>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0"/>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0"/>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0"/>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0"/>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0"/>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0"/>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0"/>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0"/>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0"/>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0"/>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0"/>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6" name="Google Shape;12296;p70"/>
          <p:cNvGrpSpPr/>
          <p:nvPr/>
        </p:nvGrpSpPr>
        <p:grpSpPr>
          <a:xfrm>
            <a:off x="4604196" y="3485393"/>
            <a:ext cx="367255" cy="244486"/>
            <a:chOff x="4629306" y="3409193"/>
            <a:chExt cx="367255" cy="244486"/>
          </a:xfrm>
        </p:grpSpPr>
        <p:sp>
          <p:nvSpPr>
            <p:cNvPr id="12297" name="Google Shape;12297;p70"/>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0"/>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0"/>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0"/>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0"/>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0"/>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0"/>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0"/>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0"/>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0"/>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7" name="Google Shape;12307;p70"/>
          <p:cNvGrpSpPr/>
          <p:nvPr/>
        </p:nvGrpSpPr>
        <p:grpSpPr>
          <a:xfrm>
            <a:off x="4168380" y="3426284"/>
            <a:ext cx="289939" cy="334661"/>
            <a:chOff x="4193490" y="3350084"/>
            <a:chExt cx="289939" cy="334661"/>
          </a:xfrm>
        </p:grpSpPr>
        <p:sp>
          <p:nvSpPr>
            <p:cNvPr id="12308" name="Google Shape;12308;p70"/>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0"/>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0"/>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0"/>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0"/>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0"/>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0"/>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0"/>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0"/>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0"/>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8" name="Google Shape;12318;p70"/>
          <p:cNvGrpSpPr/>
          <p:nvPr/>
        </p:nvGrpSpPr>
        <p:grpSpPr>
          <a:xfrm>
            <a:off x="6508171" y="3427430"/>
            <a:ext cx="357037" cy="357005"/>
            <a:chOff x="6533281" y="3351230"/>
            <a:chExt cx="357037" cy="357005"/>
          </a:xfrm>
        </p:grpSpPr>
        <p:sp>
          <p:nvSpPr>
            <p:cNvPr id="12319" name="Google Shape;12319;p70"/>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0"/>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0"/>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70"/>
          <p:cNvGrpSpPr/>
          <p:nvPr/>
        </p:nvGrpSpPr>
        <p:grpSpPr>
          <a:xfrm>
            <a:off x="6033331" y="3427430"/>
            <a:ext cx="357387" cy="357005"/>
            <a:chOff x="6058441" y="3351230"/>
            <a:chExt cx="357387" cy="357005"/>
          </a:xfrm>
        </p:grpSpPr>
        <p:sp>
          <p:nvSpPr>
            <p:cNvPr id="12323" name="Google Shape;12323;p70"/>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0"/>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70"/>
          <p:cNvGrpSpPr/>
          <p:nvPr/>
        </p:nvGrpSpPr>
        <p:grpSpPr>
          <a:xfrm>
            <a:off x="7932373" y="3427048"/>
            <a:ext cx="357387" cy="357387"/>
            <a:chOff x="7957483" y="3350848"/>
            <a:chExt cx="357387" cy="357387"/>
          </a:xfrm>
        </p:grpSpPr>
        <p:sp>
          <p:nvSpPr>
            <p:cNvPr id="12326" name="Google Shape;12326;p70"/>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0"/>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0"/>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70"/>
          <p:cNvGrpSpPr/>
          <p:nvPr/>
        </p:nvGrpSpPr>
        <p:grpSpPr>
          <a:xfrm>
            <a:off x="6982661" y="3427430"/>
            <a:ext cx="357387" cy="357005"/>
            <a:chOff x="7007771" y="3351230"/>
            <a:chExt cx="357387" cy="357005"/>
          </a:xfrm>
        </p:grpSpPr>
        <p:sp>
          <p:nvSpPr>
            <p:cNvPr id="12330" name="Google Shape;12330;p70"/>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0"/>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0"/>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0"/>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0"/>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70"/>
          <p:cNvGrpSpPr/>
          <p:nvPr/>
        </p:nvGrpSpPr>
        <p:grpSpPr>
          <a:xfrm>
            <a:off x="5083620" y="3427430"/>
            <a:ext cx="357005" cy="357005"/>
            <a:chOff x="5108729" y="3351230"/>
            <a:chExt cx="357005" cy="357005"/>
          </a:xfrm>
        </p:grpSpPr>
        <p:sp>
          <p:nvSpPr>
            <p:cNvPr id="12336" name="Google Shape;12336;p70"/>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0"/>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70"/>
          <p:cNvGrpSpPr/>
          <p:nvPr/>
        </p:nvGrpSpPr>
        <p:grpSpPr>
          <a:xfrm>
            <a:off x="5558459" y="3427430"/>
            <a:ext cx="357419" cy="357005"/>
            <a:chOff x="5583569" y="3351230"/>
            <a:chExt cx="357419" cy="357005"/>
          </a:xfrm>
        </p:grpSpPr>
        <p:sp>
          <p:nvSpPr>
            <p:cNvPr id="12339" name="Google Shape;12339;p70"/>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0"/>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70"/>
          <p:cNvGrpSpPr/>
          <p:nvPr/>
        </p:nvGrpSpPr>
        <p:grpSpPr>
          <a:xfrm>
            <a:off x="7457119" y="3427430"/>
            <a:ext cx="357419" cy="357005"/>
            <a:chOff x="7482229" y="3351230"/>
            <a:chExt cx="357419" cy="357005"/>
          </a:xfrm>
        </p:grpSpPr>
        <p:sp>
          <p:nvSpPr>
            <p:cNvPr id="12342" name="Google Shape;12342;p70"/>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0"/>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0"/>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0"/>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0"/>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70"/>
          <p:cNvGrpSpPr/>
          <p:nvPr/>
        </p:nvGrpSpPr>
        <p:grpSpPr>
          <a:xfrm>
            <a:off x="3739375" y="2966882"/>
            <a:ext cx="222874" cy="345737"/>
            <a:chOff x="3764485" y="2890682"/>
            <a:chExt cx="222874" cy="345737"/>
          </a:xfrm>
        </p:grpSpPr>
        <p:sp>
          <p:nvSpPr>
            <p:cNvPr id="12348" name="Google Shape;12348;p70"/>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0"/>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0"/>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70"/>
          <p:cNvGrpSpPr/>
          <p:nvPr/>
        </p:nvGrpSpPr>
        <p:grpSpPr>
          <a:xfrm>
            <a:off x="2213507" y="2984331"/>
            <a:ext cx="422596" cy="310382"/>
            <a:chOff x="2278533" y="2937377"/>
            <a:chExt cx="346788" cy="254704"/>
          </a:xfrm>
        </p:grpSpPr>
        <p:sp>
          <p:nvSpPr>
            <p:cNvPr id="12352" name="Google Shape;12352;p70"/>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0"/>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4" name="Google Shape;12354;p70"/>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5" name="Google Shape;12355;p70"/>
          <p:cNvGrpSpPr/>
          <p:nvPr/>
        </p:nvGrpSpPr>
        <p:grpSpPr>
          <a:xfrm>
            <a:off x="1811527" y="2967710"/>
            <a:ext cx="286152" cy="346438"/>
            <a:chOff x="1836637" y="2891510"/>
            <a:chExt cx="286152" cy="346438"/>
          </a:xfrm>
        </p:grpSpPr>
        <p:sp>
          <p:nvSpPr>
            <p:cNvPr id="12356" name="Google Shape;12356;p70"/>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0"/>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0"/>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9" name="Google Shape;12359;p70"/>
          <p:cNvGrpSpPr/>
          <p:nvPr/>
        </p:nvGrpSpPr>
        <p:grpSpPr>
          <a:xfrm>
            <a:off x="5560751" y="2982129"/>
            <a:ext cx="379764" cy="337684"/>
            <a:chOff x="5585861" y="2905929"/>
            <a:chExt cx="379764" cy="337684"/>
          </a:xfrm>
        </p:grpSpPr>
        <p:sp>
          <p:nvSpPr>
            <p:cNvPr id="12360" name="Google Shape;12360;p70"/>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0"/>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0"/>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0"/>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70"/>
          <p:cNvGrpSpPr/>
          <p:nvPr/>
        </p:nvGrpSpPr>
        <p:grpSpPr>
          <a:xfrm>
            <a:off x="1302566" y="2986680"/>
            <a:ext cx="347934" cy="310024"/>
            <a:chOff x="1327676" y="2910480"/>
            <a:chExt cx="347934" cy="310024"/>
          </a:xfrm>
        </p:grpSpPr>
        <p:sp>
          <p:nvSpPr>
            <p:cNvPr id="12365" name="Google Shape;12365;p70"/>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0"/>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0"/>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0"/>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0"/>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0" name="Google Shape;12370;p70"/>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1" name="Google Shape;12371;p70"/>
          <p:cNvGrpSpPr/>
          <p:nvPr/>
        </p:nvGrpSpPr>
        <p:grpSpPr>
          <a:xfrm>
            <a:off x="2728291" y="2945764"/>
            <a:ext cx="382828" cy="358601"/>
            <a:chOff x="2753373" y="2902523"/>
            <a:chExt cx="347552" cy="325557"/>
          </a:xfrm>
        </p:grpSpPr>
        <p:sp>
          <p:nvSpPr>
            <p:cNvPr id="12372" name="Google Shape;12372;p70"/>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0"/>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0"/>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0"/>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0"/>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0"/>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8" name="Google Shape;12378;p70"/>
          <p:cNvGrpSpPr/>
          <p:nvPr/>
        </p:nvGrpSpPr>
        <p:grpSpPr>
          <a:xfrm>
            <a:off x="823906" y="2979455"/>
            <a:ext cx="356655" cy="335425"/>
            <a:chOff x="849016" y="2903255"/>
            <a:chExt cx="356655" cy="335425"/>
          </a:xfrm>
        </p:grpSpPr>
        <p:sp>
          <p:nvSpPr>
            <p:cNvPr id="12379" name="Google Shape;12379;p70"/>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0"/>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0"/>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0"/>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0"/>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0"/>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0"/>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0"/>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0"/>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0"/>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0"/>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70"/>
          <p:cNvGrpSpPr/>
          <p:nvPr/>
        </p:nvGrpSpPr>
        <p:grpSpPr>
          <a:xfrm>
            <a:off x="4185823" y="3002977"/>
            <a:ext cx="280072" cy="275520"/>
            <a:chOff x="4210933" y="2926777"/>
            <a:chExt cx="280072" cy="275520"/>
          </a:xfrm>
        </p:grpSpPr>
        <p:sp>
          <p:nvSpPr>
            <p:cNvPr id="12391" name="Google Shape;12391;p70"/>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0"/>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0"/>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0"/>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0"/>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0"/>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0"/>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0"/>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0"/>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0"/>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0"/>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0"/>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0"/>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4" name="Google Shape;12404;p70"/>
          <p:cNvGrpSpPr/>
          <p:nvPr/>
        </p:nvGrpSpPr>
        <p:grpSpPr>
          <a:xfrm>
            <a:off x="4642106" y="2991582"/>
            <a:ext cx="320273" cy="318395"/>
            <a:chOff x="4667216" y="2915382"/>
            <a:chExt cx="320273" cy="318395"/>
          </a:xfrm>
        </p:grpSpPr>
        <p:sp>
          <p:nvSpPr>
            <p:cNvPr id="12405" name="Google Shape;12405;p70"/>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0"/>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0"/>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0"/>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9" name="Google Shape;12409;p70"/>
          <p:cNvGrpSpPr/>
          <p:nvPr/>
        </p:nvGrpSpPr>
        <p:grpSpPr>
          <a:xfrm>
            <a:off x="5145370" y="3010839"/>
            <a:ext cx="261929" cy="280550"/>
            <a:chOff x="5170480" y="2934639"/>
            <a:chExt cx="261929" cy="280550"/>
          </a:xfrm>
        </p:grpSpPr>
        <p:sp>
          <p:nvSpPr>
            <p:cNvPr id="12410" name="Google Shape;12410;p70"/>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0"/>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0"/>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0"/>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0"/>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70"/>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0"/>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7" name="Google Shape;12417;p70"/>
          <p:cNvGrpSpPr/>
          <p:nvPr/>
        </p:nvGrpSpPr>
        <p:grpSpPr>
          <a:xfrm>
            <a:off x="6044313" y="2968091"/>
            <a:ext cx="362321" cy="364231"/>
            <a:chOff x="6069423" y="2891892"/>
            <a:chExt cx="362321" cy="364231"/>
          </a:xfrm>
        </p:grpSpPr>
        <p:sp>
          <p:nvSpPr>
            <p:cNvPr id="12418" name="Google Shape;12418;p70"/>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0"/>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0"/>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0"/>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0"/>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0"/>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70"/>
          <p:cNvGrpSpPr/>
          <p:nvPr/>
        </p:nvGrpSpPr>
        <p:grpSpPr>
          <a:xfrm>
            <a:off x="6546845" y="2995370"/>
            <a:ext cx="308878" cy="311170"/>
            <a:chOff x="6571955" y="2919170"/>
            <a:chExt cx="308878" cy="311170"/>
          </a:xfrm>
        </p:grpSpPr>
        <p:sp>
          <p:nvSpPr>
            <p:cNvPr id="12425" name="Google Shape;12425;p70"/>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0"/>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0"/>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0"/>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0"/>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0"/>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0"/>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0"/>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0"/>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0"/>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70"/>
          <p:cNvGrpSpPr/>
          <p:nvPr/>
        </p:nvGrpSpPr>
        <p:grpSpPr>
          <a:xfrm>
            <a:off x="7474944" y="3010935"/>
            <a:ext cx="350576" cy="280454"/>
            <a:chOff x="7500054" y="2934735"/>
            <a:chExt cx="350576" cy="280454"/>
          </a:xfrm>
        </p:grpSpPr>
        <p:sp>
          <p:nvSpPr>
            <p:cNvPr id="12436" name="Google Shape;12436;p70"/>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0"/>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0"/>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0"/>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0"/>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0"/>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0"/>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0"/>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4" name="Google Shape;12444;p70"/>
          <p:cNvGrpSpPr/>
          <p:nvPr/>
        </p:nvGrpSpPr>
        <p:grpSpPr>
          <a:xfrm>
            <a:off x="6987570" y="2950862"/>
            <a:ext cx="332012" cy="355454"/>
            <a:chOff x="7055134" y="2919170"/>
            <a:chExt cx="290321" cy="310820"/>
          </a:xfrm>
        </p:grpSpPr>
        <p:sp>
          <p:nvSpPr>
            <p:cNvPr id="12445" name="Google Shape;12445;p70"/>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0"/>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0"/>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0"/>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0"/>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0"/>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0"/>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0"/>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0"/>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0"/>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0"/>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0"/>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0"/>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0"/>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70"/>
          <p:cNvGrpSpPr/>
          <p:nvPr/>
        </p:nvGrpSpPr>
        <p:grpSpPr>
          <a:xfrm>
            <a:off x="7960033" y="2976813"/>
            <a:ext cx="330109" cy="347552"/>
            <a:chOff x="7985143" y="2900613"/>
            <a:chExt cx="330109" cy="347552"/>
          </a:xfrm>
        </p:grpSpPr>
        <p:sp>
          <p:nvSpPr>
            <p:cNvPr id="12460" name="Google Shape;12460;p70"/>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0"/>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0"/>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0"/>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0"/>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0"/>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0"/>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0"/>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70"/>
          <p:cNvGrpSpPr/>
          <p:nvPr/>
        </p:nvGrpSpPr>
        <p:grpSpPr>
          <a:xfrm>
            <a:off x="7965731" y="2511426"/>
            <a:ext cx="354363" cy="353631"/>
            <a:chOff x="7990840" y="2435226"/>
            <a:chExt cx="354363" cy="353631"/>
          </a:xfrm>
        </p:grpSpPr>
        <p:sp>
          <p:nvSpPr>
            <p:cNvPr id="12469" name="Google Shape;12469;p70"/>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0"/>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0"/>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70"/>
          <p:cNvGrpSpPr/>
          <p:nvPr/>
        </p:nvGrpSpPr>
        <p:grpSpPr>
          <a:xfrm>
            <a:off x="1792207" y="2556530"/>
            <a:ext cx="350958" cy="263043"/>
            <a:chOff x="1817317" y="2480330"/>
            <a:chExt cx="350958" cy="263043"/>
          </a:xfrm>
        </p:grpSpPr>
        <p:sp>
          <p:nvSpPr>
            <p:cNvPr id="12473" name="Google Shape;12473;p70"/>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0"/>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0"/>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0"/>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0"/>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70"/>
          <p:cNvGrpSpPr/>
          <p:nvPr/>
        </p:nvGrpSpPr>
        <p:grpSpPr>
          <a:xfrm>
            <a:off x="1316617" y="2559549"/>
            <a:ext cx="419913" cy="308109"/>
            <a:chOff x="1341727" y="2483349"/>
            <a:chExt cx="419913" cy="308109"/>
          </a:xfrm>
        </p:grpSpPr>
        <p:sp>
          <p:nvSpPr>
            <p:cNvPr id="12479" name="Google Shape;12479;p70"/>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0"/>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0"/>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70"/>
          <p:cNvGrpSpPr/>
          <p:nvPr/>
        </p:nvGrpSpPr>
        <p:grpSpPr>
          <a:xfrm>
            <a:off x="829222" y="2523936"/>
            <a:ext cx="376358" cy="330109"/>
            <a:chOff x="854332" y="2447736"/>
            <a:chExt cx="376358" cy="330109"/>
          </a:xfrm>
        </p:grpSpPr>
        <p:sp>
          <p:nvSpPr>
            <p:cNvPr id="12483" name="Google Shape;12483;p70"/>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0"/>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0"/>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0"/>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0"/>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0"/>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0"/>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0"/>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70"/>
          <p:cNvGrpSpPr/>
          <p:nvPr/>
        </p:nvGrpSpPr>
        <p:grpSpPr>
          <a:xfrm>
            <a:off x="4181653" y="2527151"/>
            <a:ext cx="322151" cy="322374"/>
            <a:chOff x="4206763" y="2450951"/>
            <a:chExt cx="322151" cy="322374"/>
          </a:xfrm>
        </p:grpSpPr>
        <p:sp>
          <p:nvSpPr>
            <p:cNvPr id="12492" name="Google Shape;12492;p70"/>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0"/>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4" name="Google Shape;12494;p70"/>
          <p:cNvGrpSpPr/>
          <p:nvPr/>
        </p:nvGrpSpPr>
        <p:grpSpPr>
          <a:xfrm>
            <a:off x="7491236" y="2526259"/>
            <a:ext cx="327976" cy="324316"/>
            <a:chOff x="7528096" y="2450059"/>
            <a:chExt cx="327976" cy="324316"/>
          </a:xfrm>
        </p:grpSpPr>
        <p:sp>
          <p:nvSpPr>
            <p:cNvPr id="12495" name="Google Shape;12495;p70"/>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0"/>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0"/>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0"/>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0"/>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70"/>
          <p:cNvGrpSpPr/>
          <p:nvPr/>
        </p:nvGrpSpPr>
        <p:grpSpPr>
          <a:xfrm>
            <a:off x="7052019" y="2588742"/>
            <a:ext cx="282364" cy="198619"/>
            <a:chOff x="7077129" y="2512542"/>
            <a:chExt cx="282364" cy="198619"/>
          </a:xfrm>
        </p:grpSpPr>
        <p:sp>
          <p:nvSpPr>
            <p:cNvPr id="12501" name="Google Shape;12501;p70"/>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0"/>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0"/>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0"/>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0"/>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0"/>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7" name="Google Shape;12507;p70"/>
          <p:cNvGrpSpPr/>
          <p:nvPr/>
        </p:nvGrpSpPr>
        <p:grpSpPr>
          <a:xfrm>
            <a:off x="3700351" y="2520912"/>
            <a:ext cx="334279" cy="334661"/>
            <a:chOff x="3725461" y="2444712"/>
            <a:chExt cx="334279" cy="334661"/>
          </a:xfrm>
        </p:grpSpPr>
        <p:sp>
          <p:nvSpPr>
            <p:cNvPr id="12508" name="Google Shape;12508;p70"/>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0"/>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0"/>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0"/>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0"/>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0"/>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0"/>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5" name="Google Shape;12515;p70"/>
          <p:cNvGrpSpPr/>
          <p:nvPr/>
        </p:nvGrpSpPr>
        <p:grpSpPr>
          <a:xfrm>
            <a:off x="6552128" y="2533421"/>
            <a:ext cx="332019" cy="310788"/>
            <a:chOff x="6577238" y="2457221"/>
            <a:chExt cx="332019" cy="310788"/>
          </a:xfrm>
        </p:grpSpPr>
        <p:sp>
          <p:nvSpPr>
            <p:cNvPr id="12516" name="Google Shape;12516;p70"/>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0"/>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0"/>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0"/>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0"/>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0"/>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2" name="Google Shape;12522;p70"/>
          <p:cNvGrpSpPr/>
          <p:nvPr/>
        </p:nvGrpSpPr>
        <p:grpSpPr>
          <a:xfrm>
            <a:off x="2793451" y="2515978"/>
            <a:ext cx="247892" cy="346024"/>
            <a:chOff x="2818561" y="2439778"/>
            <a:chExt cx="247892" cy="346024"/>
          </a:xfrm>
        </p:grpSpPr>
        <p:sp>
          <p:nvSpPr>
            <p:cNvPr id="12523" name="Google Shape;12523;p70"/>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0"/>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0"/>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0"/>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0"/>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0"/>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0"/>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0"/>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0"/>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0"/>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0"/>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0"/>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5" name="Google Shape;12535;p70"/>
          <p:cNvGrpSpPr/>
          <p:nvPr/>
        </p:nvGrpSpPr>
        <p:grpSpPr>
          <a:xfrm>
            <a:off x="3182668" y="2550832"/>
            <a:ext cx="419933" cy="275170"/>
            <a:chOff x="3207778" y="2474632"/>
            <a:chExt cx="419933" cy="275170"/>
          </a:xfrm>
        </p:grpSpPr>
        <p:sp>
          <p:nvSpPr>
            <p:cNvPr id="12536" name="Google Shape;12536;p70"/>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0"/>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0"/>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0"/>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0"/>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0"/>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0"/>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0"/>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0"/>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0"/>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0"/>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0"/>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0"/>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0"/>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0" name="Google Shape;12550;p70"/>
          <p:cNvGrpSpPr/>
          <p:nvPr/>
        </p:nvGrpSpPr>
        <p:grpSpPr>
          <a:xfrm>
            <a:off x="6074265" y="2532275"/>
            <a:ext cx="337684" cy="314194"/>
            <a:chOff x="6099375" y="2456075"/>
            <a:chExt cx="337684" cy="314194"/>
          </a:xfrm>
        </p:grpSpPr>
        <p:sp>
          <p:nvSpPr>
            <p:cNvPr id="12551" name="Google Shape;12551;p70"/>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0"/>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3" name="Google Shape;12553;p70"/>
          <p:cNvGrpSpPr/>
          <p:nvPr/>
        </p:nvGrpSpPr>
        <p:grpSpPr>
          <a:xfrm>
            <a:off x="2287513" y="2544784"/>
            <a:ext cx="312698" cy="286534"/>
            <a:chOff x="2312623" y="2468584"/>
            <a:chExt cx="312698" cy="286534"/>
          </a:xfrm>
        </p:grpSpPr>
        <p:sp>
          <p:nvSpPr>
            <p:cNvPr id="12554" name="Google Shape;12554;p70"/>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0"/>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0"/>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7" name="Google Shape;12557;p70"/>
          <p:cNvGrpSpPr/>
          <p:nvPr/>
        </p:nvGrpSpPr>
        <p:grpSpPr>
          <a:xfrm>
            <a:off x="5593695" y="2517124"/>
            <a:ext cx="345292" cy="342618"/>
            <a:chOff x="5618805" y="2440924"/>
            <a:chExt cx="345292" cy="342618"/>
          </a:xfrm>
        </p:grpSpPr>
        <p:sp>
          <p:nvSpPr>
            <p:cNvPr id="12558" name="Google Shape;12558;p70"/>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0"/>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0"/>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0"/>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0"/>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3" name="Google Shape;12563;p70"/>
          <p:cNvGrpSpPr/>
          <p:nvPr/>
        </p:nvGrpSpPr>
        <p:grpSpPr>
          <a:xfrm>
            <a:off x="4628069" y="2522790"/>
            <a:ext cx="377886" cy="331255"/>
            <a:chOff x="4653179" y="2446590"/>
            <a:chExt cx="377886" cy="331255"/>
          </a:xfrm>
        </p:grpSpPr>
        <p:sp>
          <p:nvSpPr>
            <p:cNvPr id="12564" name="Google Shape;12564;p70"/>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0"/>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0"/>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0"/>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70"/>
          <p:cNvGrpSpPr/>
          <p:nvPr/>
        </p:nvGrpSpPr>
        <p:grpSpPr>
          <a:xfrm>
            <a:off x="5159407" y="2535681"/>
            <a:ext cx="252062" cy="305122"/>
            <a:chOff x="5184517" y="2459481"/>
            <a:chExt cx="252062" cy="305122"/>
          </a:xfrm>
        </p:grpSpPr>
        <p:sp>
          <p:nvSpPr>
            <p:cNvPr id="12569" name="Google Shape;12569;p70"/>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0"/>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0"/>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0"/>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0"/>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0"/>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5" name="Google Shape;12575;p70"/>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6" name="Google Shape;12576;p70"/>
          <p:cNvGrpSpPr/>
          <p:nvPr/>
        </p:nvGrpSpPr>
        <p:grpSpPr>
          <a:xfrm>
            <a:off x="6130349" y="2045308"/>
            <a:ext cx="249770" cy="363849"/>
            <a:chOff x="6155459" y="1969108"/>
            <a:chExt cx="249770" cy="363849"/>
          </a:xfrm>
        </p:grpSpPr>
        <p:sp>
          <p:nvSpPr>
            <p:cNvPr id="12577" name="Google Shape;12577;p70"/>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0"/>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0"/>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0"/>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0"/>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0"/>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0"/>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0"/>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0"/>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6" name="Google Shape;12586;p70"/>
          <p:cNvGrpSpPr/>
          <p:nvPr/>
        </p:nvGrpSpPr>
        <p:grpSpPr>
          <a:xfrm>
            <a:off x="2254919" y="2046804"/>
            <a:ext cx="353631" cy="354395"/>
            <a:chOff x="2280029" y="1970604"/>
            <a:chExt cx="353631" cy="354395"/>
          </a:xfrm>
        </p:grpSpPr>
        <p:sp>
          <p:nvSpPr>
            <p:cNvPr id="12587" name="Google Shape;12587;p70"/>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0"/>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0"/>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0"/>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1" name="Google Shape;12591;p70"/>
          <p:cNvGrpSpPr/>
          <p:nvPr/>
        </p:nvGrpSpPr>
        <p:grpSpPr>
          <a:xfrm>
            <a:off x="8039990" y="2076374"/>
            <a:ext cx="255086" cy="301685"/>
            <a:chOff x="8065100" y="2000174"/>
            <a:chExt cx="255086" cy="301685"/>
          </a:xfrm>
        </p:grpSpPr>
        <p:sp>
          <p:nvSpPr>
            <p:cNvPr id="12592" name="Google Shape;12592;p70"/>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0"/>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0"/>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0"/>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70"/>
          <p:cNvGrpSpPr/>
          <p:nvPr/>
        </p:nvGrpSpPr>
        <p:grpSpPr>
          <a:xfrm>
            <a:off x="6608595" y="2045308"/>
            <a:ext cx="249420" cy="363849"/>
            <a:chOff x="6633705" y="1969108"/>
            <a:chExt cx="249420" cy="363849"/>
          </a:xfrm>
        </p:grpSpPr>
        <p:sp>
          <p:nvSpPr>
            <p:cNvPr id="12597" name="Google Shape;12597;p70"/>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0"/>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0"/>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0"/>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0"/>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0"/>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0"/>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0"/>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5" name="Google Shape;12605;p70"/>
          <p:cNvGrpSpPr/>
          <p:nvPr/>
        </p:nvGrpSpPr>
        <p:grpSpPr>
          <a:xfrm>
            <a:off x="5185921" y="2045308"/>
            <a:ext cx="226661" cy="363467"/>
            <a:chOff x="5211031" y="1969108"/>
            <a:chExt cx="226661" cy="363467"/>
          </a:xfrm>
        </p:grpSpPr>
        <p:sp>
          <p:nvSpPr>
            <p:cNvPr id="12606" name="Google Shape;12606;p70"/>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0"/>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8" name="Google Shape;12608;p70"/>
          <p:cNvGrpSpPr/>
          <p:nvPr/>
        </p:nvGrpSpPr>
        <p:grpSpPr>
          <a:xfrm>
            <a:off x="3687842" y="2046804"/>
            <a:ext cx="354363" cy="354395"/>
            <a:chOff x="3712952" y="1970604"/>
            <a:chExt cx="354363" cy="354395"/>
          </a:xfrm>
        </p:grpSpPr>
        <p:sp>
          <p:nvSpPr>
            <p:cNvPr id="12609" name="Google Shape;12609;p70"/>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0"/>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0"/>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0"/>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0"/>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0"/>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0"/>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0"/>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0"/>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8" name="Google Shape;12618;p70"/>
          <p:cNvGrpSpPr/>
          <p:nvPr/>
        </p:nvGrpSpPr>
        <p:grpSpPr>
          <a:xfrm>
            <a:off x="3210329" y="2046804"/>
            <a:ext cx="354363" cy="354745"/>
            <a:chOff x="3235438" y="1970604"/>
            <a:chExt cx="354363" cy="354745"/>
          </a:xfrm>
        </p:grpSpPr>
        <p:sp>
          <p:nvSpPr>
            <p:cNvPr id="12619" name="Google Shape;12619;p70"/>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0"/>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0"/>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0"/>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0"/>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0"/>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0"/>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0"/>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0"/>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0"/>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0"/>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0"/>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0"/>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2" name="Google Shape;12632;p70"/>
          <p:cNvGrpSpPr/>
          <p:nvPr/>
        </p:nvGrpSpPr>
        <p:grpSpPr>
          <a:xfrm>
            <a:off x="1304475" y="2066125"/>
            <a:ext cx="341472" cy="335074"/>
            <a:chOff x="1329585" y="1989925"/>
            <a:chExt cx="341472" cy="335074"/>
          </a:xfrm>
        </p:grpSpPr>
        <p:sp>
          <p:nvSpPr>
            <p:cNvPr id="12633" name="Google Shape;12633;p70"/>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0"/>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0"/>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6" name="Google Shape;12636;p70"/>
          <p:cNvGrpSpPr/>
          <p:nvPr/>
        </p:nvGrpSpPr>
        <p:grpSpPr>
          <a:xfrm>
            <a:off x="5566761" y="2066106"/>
            <a:ext cx="416649" cy="325597"/>
            <a:chOff x="5626763" y="2013829"/>
            <a:chExt cx="351722" cy="274788"/>
          </a:xfrm>
        </p:grpSpPr>
        <p:sp>
          <p:nvSpPr>
            <p:cNvPr id="12637" name="Google Shape;12637;p70"/>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0"/>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0"/>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0"/>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0"/>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0"/>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0"/>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0"/>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0"/>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0"/>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70"/>
          <p:cNvGrpSpPr/>
          <p:nvPr/>
        </p:nvGrpSpPr>
        <p:grpSpPr>
          <a:xfrm>
            <a:off x="7551495" y="2060077"/>
            <a:ext cx="276698" cy="333133"/>
            <a:chOff x="7576605" y="1983877"/>
            <a:chExt cx="276698" cy="333133"/>
          </a:xfrm>
        </p:grpSpPr>
        <p:sp>
          <p:nvSpPr>
            <p:cNvPr id="12648" name="Google Shape;12648;p70"/>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0"/>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70"/>
          <p:cNvGrpSpPr/>
          <p:nvPr/>
        </p:nvGrpSpPr>
        <p:grpSpPr>
          <a:xfrm>
            <a:off x="828458" y="2051738"/>
            <a:ext cx="337334" cy="353599"/>
            <a:chOff x="853568" y="1975538"/>
            <a:chExt cx="337334" cy="353599"/>
          </a:xfrm>
        </p:grpSpPr>
        <p:sp>
          <p:nvSpPr>
            <p:cNvPr id="12651" name="Google Shape;12651;p70"/>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0"/>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0"/>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0"/>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5" name="Google Shape;12655;p70"/>
          <p:cNvGrpSpPr/>
          <p:nvPr/>
        </p:nvGrpSpPr>
        <p:grpSpPr>
          <a:xfrm>
            <a:off x="2733192" y="2085828"/>
            <a:ext cx="327085" cy="277080"/>
            <a:chOff x="2770052" y="2009628"/>
            <a:chExt cx="327085" cy="277080"/>
          </a:xfrm>
        </p:grpSpPr>
        <p:sp>
          <p:nvSpPr>
            <p:cNvPr id="12656" name="Google Shape;12656;p70"/>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0"/>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8" name="Google Shape;12658;p70"/>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9" name="Google Shape;12659;p70"/>
          <p:cNvGrpSpPr/>
          <p:nvPr/>
        </p:nvGrpSpPr>
        <p:grpSpPr>
          <a:xfrm>
            <a:off x="4170289" y="2046804"/>
            <a:ext cx="344878" cy="343573"/>
            <a:chOff x="4195399" y="1970604"/>
            <a:chExt cx="344878" cy="343573"/>
          </a:xfrm>
        </p:grpSpPr>
        <p:sp>
          <p:nvSpPr>
            <p:cNvPr id="12660" name="Google Shape;12660;p70"/>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0"/>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0"/>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0"/>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4" name="Google Shape;12664;p70"/>
          <p:cNvGrpSpPr/>
          <p:nvPr/>
        </p:nvGrpSpPr>
        <p:grpSpPr>
          <a:xfrm>
            <a:off x="4649681" y="2053647"/>
            <a:ext cx="344528" cy="344114"/>
            <a:chOff x="4674791" y="1977447"/>
            <a:chExt cx="344528" cy="344114"/>
          </a:xfrm>
        </p:grpSpPr>
        <p:sp>
          <p:nvSpPr>
            <p:cNvPr id="12665" name="Google Shape;12665;p70"/>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0"/>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0"/>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0"/>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0"/>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0"/>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0"/>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0"/>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0"/>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0"/>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0"/>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0"/>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0"/>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0"/>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0"/>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0"/>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0"/>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0"/>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0"/>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0"/>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0"/>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0"/>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0"/>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0"/>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0"/>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0"/>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1" name="Google Shape;12691;p70"/>
          <p:cNvGrpSpPr/>
          <p:nvPr/>
        </p:nvGrpSpPr>
        <p:grpSpPr>
          <a:xfrm>
            <a:off x="6058700" y="1623497"/>
            <a:ext cx="382819" cy="310788"/>
            <a:chOff x="6083810" y="1547297"/>
            <a:chExt cx="382819" cy="310788"/>
          </a:xfrm>
        </p:grpSpPr>
        <p:sp>
          <p:nvSpPr>
            <p:cNvPr id="12692" name="Google Shape;12692;p70"/>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0"/>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0"/>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0"/>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0"/>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0"/>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0"/>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0"/>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0"/>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0"/>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0"/>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0"/>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0"/>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0"/>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0"/>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0"/>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0"/>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0"/>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0" name="Google Shape;12710;p70"/>
          <p:cNvGrpSpPr/>
          <p:nvPr/>
        </p:nvGrpSpPr>
        <p:grpSpPr>
          <a:xfrm>
            <a:off x="6533190" y="1614393"/>
            <a:ext cx="382788" cy="328613"/>
            <a:chOff x="6558300" y="1538193"/>
            <a:chExt cx="382788" cy="328613"/>
          </a:xfrm>
        </p:grpSpPr>
        <p:sp>
          <p:nvSpPr>
            <p:cNvPr id="12711" name="Google Shape;12711;p70"/>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0"/>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3" name="Google Shape;12713;p70"/>
          <p:cNvGrpSpPr/>
          <p:nvPr/>
        </p:nvGrpSpPr>
        <p:grpSpPr>
          <a:xfrm>
            <a:off x="5168892" y="1587497"/>
            <a:ext cx="259605" cy="346024"/>
            <a:chOff x="5194002" y="1511297"/>
            <a:chExt cx="259605" cy="346024"/>
          </a:xfrm>
        </p:grpSpPr>
        <p:sp>
          <p:nvSpPr>
            <p:cNvPr id="12714" name="Google Shape;12714;p70"/>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0"/>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0"/>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0"/>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70"/>
          <p:cNvGrpSpPr/>
          <p:nvPr/>
        </p:nvGrpSpPr>
        <p:grpSpPr>
          <a:xfrm>
            <a:off x="1369631" y="1588261"/>
            <a:ext cx="252444" cy="351722"/>
            <a:chOff x="1394741" y="1512061"/>
            <a:chExt cx="252444" cy="351722"/>
          </a:xfrm>
        </p:grpSpPr>
        <p:sp>
          <p:nvSpPr>
            <p:cNvPr id="12719" name="Google Shape;12719;p70"/>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0"/>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0"/>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0"/>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0"/>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0"/>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0"/>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0"/>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0"/>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0"/>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0"/>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0"/>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0"/>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0"/>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0"/>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0"/>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0"/>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6" name="Google Shape;12736;p70"/>
          <p:cNvGrpSpPr/>
          <p:nvPr/>
        </p:nvGrpSpPr>
        <p:grpSpPr>
          <a:xfrm>
            <a:off x="829986" y="1580685"/>
            <a:ext cx="380910" cy="339594"/>
            <a:chOff x="855096" y="1504485"/>
            <a:chExt cx="380910" cy="339594"/>
          </a:xfrm>
        </p:grpSpPr>
        <p:sp>
          <p:nvSpPr>
            <p:cNvPr id="12737" name="Google Shape;12737;p70"/>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0"/>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0"/>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0"/>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0"/>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2" name="Google Shape;12742;p70"/>
          <p:cNvGrpSpPr/>
          <p:nvPr/>
        </p:nvGrpSpPr>
        <p:grpSpPr>
          <a:xfrm>
            <a:off x="1794466" y="1587879"/>
            <a:ext cx="352103" cy="352103"/>
            <a:chOff x="1819576" y="1511679"/>
            <a:chExt cx="352103" cy="352103"/>
          </a:xfrm>
        </p:grpSpPr>
        <p:sp>
          <p:nvSpPr>
            <p:cNvPr id="12743" name="Google Shape;12743;p70"/>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0"/>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0"/>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0"/>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7" name="Google Shape;12747;p70"/>
          <p:cNvGrpSpPr/>
          <p:nvPr/>
        </p:nvGrpSpPr>
        <p:grpSpPr>
          <a:xfrm>
            <a:off x="5595987" y="1576961"/>
            <a:ext cx="371424" cy="355446"/>
            <a:chOff x="5621097" y="1500761"/>
            <a:chExt cx="371424" cy="355446"/>
          </a:xfrm>
        </p:grpSpPr>
        <p:sp>
          <p:nvSpPr>
            <p:cNvPr id="12748" name="Google Shape;12748;p70"/>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0"/>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0" name="Google Shape;12750;p70"/>
          <p:cNvGrpSpPr/>
          <p:nvPr/>
        </p:nvGrpSpPr>
        <p:grpSpPr>
          <a:xfrm>
            <a:off x="4645129" y="1617799"/>
            <a:ext cx="359679" cy="321833"/>
            <a:chOff x="4670239" y="1541599"/>
            <a:chExt cx="359679" cy="321833"/>
          </a:xfrm>
        </p:grpSpPr>
        <p:sp>
          <p:nvSpPr>
            <p:cNvPr id="12751" name="Google Shape;12751;p70"/>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0"/>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0"/>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0"/>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0"/>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6" name="Google Shape;12756;p70"/>
          <p:cNvGrpSpPr/>
          <p:nvPr/>
        </p:nvGrpSpPr>
        <p:grpSpPr>
          <a:xfrm>
            <a:off x="4187319" y="1578585"/>
            <a:ext cx="321037" cy="353822"/>
            <a:chOff x="4212429" y="1502385"/>
            <a:chExt cx="321037" cy="353822"/>
          </a:xfrm>
        </p:grpSpPr>
        <p:sp>
          <p:nvSpPr>
            <p:cNvPr id="12757" name="Google Shape;12757;p70"/>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0"/>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0"/>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0"/>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70"/>
          <p:cNvGrpSpPr/>
          <p:nvPr/>
        </p:nvGrpSpPr>
        <p:grpSpPr>
          <a:xfrm>
            <a:off x="2277678" y="1582181"/>
            <a:ext cx="336188" cy="335425"/>
            <a:chOff x="2302788" y="1505981"/>
            <a:chExt cx="336188" cy="335425"/>
          </a:xfrm>
        </p:grpSpPr>
        <p:sp>
          <p:nvSpPr>
            <p:cNvPr id="12762" name="Google Shape;12762;p70"/>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0"/>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0"/>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0"/>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0"/>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0"/>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0"/>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0"/>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0"/>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0"/>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0"/>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0"/>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0"/>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0"/>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0"/>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0"/>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0"/>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70"/>
          <p:cNvGrpSpPr/>
          <p:nvPr/>
        </p:nvGrpSpPr>
        <p:grpSpPr>
          <a:xfrm>
            <a:off x="2755191" y="1598096"/>
            <a:ext cx="333133" cy="321037"/>
            <a:chOff x="2780301" y="1521896"/>
            <a:chExt cx="333133" cy="321037"/>
          </a:xfrm>
        </p:grpSpPr>
        <p:sp>
          <p:nvSpPr>
            <p:cNvPr id="12780" name="Google Shape;12780;p70"/>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0"/>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0"/>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0"/>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0"/>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0"/>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0"/>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0"/>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0"/>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0"/>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0"/>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0"/>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0"/>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0"/>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0"/>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0"/>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0"/>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0"/>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0"/>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0"/>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70"/>
          <p:cNvGrpSpPr/>
          <p:nvPr/>
        </p:nvGrpSpPr>
        <p:grpSpPr>
          <a:xfrm>
            <a:off x="3291049" y="1591285"/>
            <a:ext cx="211892" cy="339594"/>
            <a:chOff x="3316159" y="1515085"/>
            <a:chExt cx="211892" cy="339594"/>
          </a:xfrm>
        </p:grpSpPr>
        <p:sp>
          <p:nvSpPr>
            <p:cNvPr id="12801" name="Google Shape;12801;p70"/>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0"/>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0"/>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4" name="Google Shape;12804;p70"/>
            <p:cNvGrpSpPr/>
            <p:nvPr/>
          </p:nvGrpSpPr>
          <p:grpSpPr>
            <a:xfrm>
              <a:off x="3316159" y="1515085"/>
              <a:ext cx="211892" cy="339594"/>
              <a:chOff x="3316159" y="1515085"/>
              <a:chExt cx="211892" cy="339594"/>
            </a:xfrm>
          </p:grpSpPr>
          <p:sp>
            <p:nvSpPr>
              <p:cNvPr id="12805" name="Google Shape;12805;p70"/>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0"/>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0"/>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0"/>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0"/>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0"/>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11" name="Google Shape;12811;p70"/>
          <p:cNvGrpSpPr/>
          <p:nvPr/>
        </p:nvGrpSpPr>
        <p:grpSpPr>
          <a:xfrm>
            <a:off x="3691248" y="1620855"/>
            <a:ext cx="361971" cy="314958"/>
            <a:chOff x="3716358" y="1544655"/>
            <a:chExt cx="361971" cy="314958"/>
          </a:xfrm>
        </p:grpSpPr>
        <p:sp>
          <p:nvSpPr>
            <p:cNvPr id="12812" name="Google Shape;12812;p70"/>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0"/>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0"/>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0"/>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0"/>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7" name="Google Shape;12817;p70"/>
            <p:cNvGrpSpPr/>
            <p:nvPr/>
          </p:nvGrpSpPr>
          <p:grpSpPr>
            <a:xfrm>
              <a:off x="3716358" y="1544655"/>
              <a:ext cx="361971" cy="314958"/>
              <a:chOff x="3716358" y="1544655"/>
              <a:chExt cx="361971" cy="314958"/>
            </a:xfrm>
          </p:grpSpPr>
          <p:sp>
            <p:nvSpPr>
              <p:cNvPr id="12818" name="Google Shape;12818;p70"/>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0"/>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0"/>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0"/>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0"/>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23" name="Google Shape;12823;p70"/>
          <p:cNvGrpSpPr/>
          <p:nvPr/>
        </p:nvGrpSpPr>
        <p:grpSpPr>
          <a:xfrm>
            <a:off x="6986814" y="1633752"/>
            <a:ext cx="499533" cy="305136"/>
            <a:chOff x="7009649" y="1541981"/>
            <a:chExt cx="524940" cy="320655"/>
          </a:xfrm>
        </p:grpSpPr>
        <p:sp>
          <p:nvSpPr>
            <p:cNvPr id="12824" name="Google Shape;12824;p70"/>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0"/>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0"/>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0"/>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0"/>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0"/>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0"/>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0"/>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2" name="Google Shape;12832;p70"/>
          <p:cNvGrpSpPr/>
          <p:nvPr/>
        </p:nvGrpSpPr>
        <p:grpSpPr>
          <a:xfrm>
            <a:off x="8008924" y="1594309"/>
            <a:ext cx="282746" cy="340358"/>
            <a:chOff x="8034034" y="1518109"/>
            <a:chExt cx="282746" cy="340358"/>
          </a:xfrm>
        </p:grpSpPr>
        <p:sp>
          <p:nvSpPr>
            <p:cNvPr id="12833" name="Google Shape;12833;p70"/>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0"/>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0"/>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0"/>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70"/>
          <p:cNvGrpSpPr/>
          <p:nvPr/>
        </p:nvGrpSpPr>
        <p:grpSpPr>
          <a:xfrm>
            <a:off x="7557192" y="1576134"/>
            <a:ext cx="369133" cy="360411"/>
            <a:chOff x="7582302" y="1499934"/>
            <a:chExt cx="369133" cy="360411"/>
          </a:xfrm>
        </p:grpSpPr>
        <p:sp>
          <p:nvSpPr>
            <p:cNvPr id="12838" name="Google Shape;12838;p70"/>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0"/>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0"/>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0"/>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0"/>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3" name="Google Shape;12843;p70"/>
          <p:cNvGrpSpPr/>
          <p:nvPr/>
        </p:nvGrpSpPr>
        <p:grpSpPr>
          <a:xfrm>
            <a:off x="6170979" y="3893352"/>
            <a:ext cx="346056" cy="345674"/>
            <a:chOff x="2238181" y="4120624"/>
            <a:chExt cx="346056" cy="345674"/>
          </a:xfrm>
        </p:grpSpPr>
        <p:grpSp>
          <p:nvGrpSpPr>
            <p:cNvPr id="12844" name="Google Shape;12844;p70"/>
            <p:cNvGrpSpPr/>
            <p:nvPr/>
          </p:nvGrpSpPr>
          <p:grpSpPr>
            <a:xfrm>
              <a:off x="2309155" y="4177413"/>
              <a:ext cx="203862" cy="231903"/>
              <a:chOff x="1512725" y="258500"/>
              <a:chExt cx="4570900" cy="5199625"/>
            </a:xfrm>
          </p:grpSpPr>
          <p:sp>
            <p:nvSpPr>
              <p:cNvPr id="12845" name="Google Shape;12845;p70"/>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0"/>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7" name="Google Shape;12847;p70"/>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8" name="Google Shape;12848;p7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52" name="Shape 12852"/>
        <p:cNvGrpSpPr/>
        <p:nvPr/>
      </p:nvGrpSpPr>
      <p:grpSpPr>
        <a:xfrm>
          <a:off x="0" y="0"/>
          <a:ext cx="0" cy="0"/>
          <a:chOff x="0" y="0"/>
          <a:chExt cx="0" cy="0"/>
        </a:xfrm>
      </p:grpSpPr>
      <p:pic>
        <p:nvPicPr>
          <p:cNvPr id="12853" name="Google Shape;12853;p7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Things to include in your portfolio</a:t>
            </a:r>
            <a:endParaRPr/>
          </a:p>
        </p:txBody>
      </p:sp>
      <p:sp>
        <p:nvSpPr>
          <p:cNvPr id="466" name="Google Shape;466;p35"/>
          <p:cNvSpPr txBox="1"/>
          <p:nvPr>
            <p:ph idx="4" type="subTitle"/>
          </p:nvPr>
        </p:nvSpPr>
        <p:spPr>
          <a:xfrm>
            <a:off x="851225" y="1526450"/>
            <a:ext cx="2348100" cy="80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a:solidFill>
                  <a:schemeClr val="dk2"/>
                </a:solidFill>
                <a:latin typeface="Pathway Extreme Light"/>
                <a:ea typeface="Pathway Extreme Light"/>
                <a:cs typeface="Pathway Extreme Light"/>
                <a:sym typeface="Pathway Extreme Light"/>
              </a:rPr>
              <a:t>Work samples</a:t>
            </a:r>
            <a:endParaRPr b="0">
              <a:solidFill>
                <a:schemeClr val="dk2"/>
              </a:solidFill>
              <a:latin typeface="Pathway Extreme Light"/>
              <a:ea typeface="Pathway Extreme Light"/>
              <a:cs typeface="Pathway Extreme Light"/>
              <a:sym typeface="Pathway Extreme Light"/>
            </a:endParaRPr>
          </a:p>
        </p:txBody>
      </p:sp>
      <p:sp>
        <p:nvSpPr>
          <p:cNvPr id="467" name="Google Shape;467;p35"/>
          <p:cNvSpPr txBox="1"/>
          <p:nvPr>
            <p:ph idx="5" type="subTitle"/>
          </p:nvPr>
        </p:nvSpPr>
        <p:spPr>
          <a:xfrm>
            <a:off x="3397954" y="1526450"/>
            <a:ext cx="2348100" cy="80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a:solidFill>
                  <a:schemeClr val="dk2"/>
                </a:solidFill>
                <a:latin typeface="Pathway Extreme Light"/>
                <a:ea typeface="Pathway Extreme Light"/>
                <a:cs typeface="Pathway Extreme Light"/>
                <a:sym typeface="Pathway Extreme Light"/>
              </a:rPr>
              <a:t>Skills</a:t>
            </a:r>
            <a:endParaRPr b="0">
              <a:solidFill>
                <a:schemeClr val="dk2"/>
              </a:solidFill>
              <a:latin typeface="Pathway Extreme Light"/>
              <a:ea typeface="Pathway Extreme Light"/>
              <a:cs typeface="Pathway Extreme Light"/>
              <a:sym typeface="Pathway Extreme Light"/>
            </a:endParaRPr>
          </a:p>
        </p:txBody>
      </p:sp>
      <p:sp>
        <p:nvSpPr>
          <p:cNvPr id="468" name="Google Shape;468;p35"/>
          <p:cNvSpPr txBox="1"/>
          <p:nvPr>
            <p:ph idx="1" type="subTitle"/>
          </p:nvPr>
        </p:nvSpPr>
        <p:spPr>
          <a:xfrm>
            <a:off x="851225" y="2579823"/>
            <a:ext cx="23481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 samples can be anything from graphics to writing, videos or websites that showcase your design, development or the writing skills you have</a:t>
            </a:r>
            <a:endParaRPr/>
          </a:p>
        </p:txBody>
      </p:sp>
      <p:sp>
        <p:nvSpPr>
          <p:cNvPr id="469" name="Google Shape;469;p35"/>
          <p:cNvSpPr txBox="1"/>
          <p:nvPr>
            <p:ph idx="2" type="subTitle"/>
          </p:nvPr>
        </p:nvSpPr>
        <p:spPr>
          <a:xfrm>
            <a:off x="3397950" y="2579823"/>
            <a:ext cx="23481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Skills and qualifications are the credentials you have that show employers your experience and abilities in various areas that are related to your field</a:t>
            </a:r>
            <a:endParaRPr/>
          </a:p>
        </p:txBody>
      </p:sp>
      <p:sp>
        <p:nvSpPr>
          <p:cNvPr id="470" name="Google Shape;470;p35"/>
          <p:cNvSpPr txBox="1"/>
          <p:nvPr>
            <p:ph idx="3" type="subTitle"/>
          </p:nvPr>
        </p:nvSpPr>
        <p:spPr>
          <a:xfrm>
            <a:off x="5944675" y="2579825"/>
            <a:ext cx="23481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overview of past project successes or other accomplishments as well as a summary of relevant knowledge and skills gained over the course of your career</a:t>
            </a:r>
            <a:endParaRPr/>
          </a:p>
        </p:txBody>
      </p:sp>
      <p:sp>
        <p:nvSpPr>
          <p:cNvPr id="471" name="Google Shape;471;p35"/>
          <p:cNvSpPr txBox="1"/>
          <p:nvPr>
            <p:ph idx="6" type="subTitle"/>
          </p:nvPr>
        </p:nvSpPr>
        <p:spPr>
          <a:xfrm>
            <a:off x="5944675" y="1526450"/>
            <a:ext cx="2348100" cy="80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a:solidFill>
                  <a:schemeClr val="dk2"/>
                </a:solidFill>
                <a:latin typeface="Pathway Extreme Light"/>
                <a:ea typeface="Pathway Extreme Light"/>
                <a:cs typeface="Pathway Extreme Light"/>
                <a:sym typeface="Pathway Extreme Light"/>
              </a:rPr>
              <a:t>Professional narrative</a:t>
            </a:r>
            <a:endParaRPr b="0">
              <a:solidFill>
                <a:schemeClr val="dk2"/>
              </a:solidFill>
              <a:latin typeface="Pathway Extreme Light"/>
              <a:ea typeface="Pathway Extreme Light"/>
              <a:cs typeface="Pathway Extreme Light"/>
              <a:sym typeface="Pathway Extreme Light"/>
            </a:endParaRPr>
          </a:p>
        </p:txBody>
      </p:sp>
      <p:cxnSp>
        <p:nvCxnSpPr>
          <p:cNvPr id="472" name="Google Shape;472;p35"/>
          <p:cNvCxnSpPr/>
          <p:nvPr/>
        </p:nvCxnSpPr>
        <p:spPr>
          <a:xfrm>
            <a:off x="873125" y="2467425"/>
            <a:ext cx="7375200" cy="0"/>
          </a:xfrm>
          <a:prstGeom prst="straightConnector1">
            <a:avLst/>
          </a:prstGeom>
          <a:noFill/>
          <a:ln cap="flat" cmpd="sng" w="9525">
            <a:solidFill>
              <a:schemeClr val="dk2"/>
            </a:solidFill>
            <a:prstDash val="dash"/>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36"/>
          <p:cNvSpPr txBox="1"/>
          <p:nvPr>
            <p:ph type="title"/>
          </p:nvPr>
        </p:nvSpPr>
        <p:spPr>
          <a:xfrm>
            <a:off x="4047175" y="3258725"/>
            <a:ext cx="43836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Resume</a:t>
            </a:r>
            <a:endParaRPr/>
          </a:p>
        </p:txBody>
      </p:sp>
      <p:sp>
        <p:nvSpPr>
          <p:cNvPr id="478" name="Google Shape;478;p36"/>
          <p:cNvSpPr txBox="1"/>
          <p:nvPr>
            <p:ph idx="2" type="title"/>
          </p:nvPr>
        </p:nvSpPr>
        <p:spPr>
          <a:xfrm>
            <a:off x="7141975" y="624625"/>
            <a:ext cx="1288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pic>
        <p:nvPicPr>
          <p:cNvPr id="479" name="Google Shape;479;p36"/>
          <p:cNvPicPr preferRelativeResize="0"/>
          <p:nvPr>
            <p:ph idx="3" type="pic"/>
          </p:nvPr>
        </p:nvPicPr>
        <p:blipFill rotWithShape="1">
          <a:blip r:embed="rId3">
            <a:alphaModFix/>
          </a:blip>
          <a:srcRect b="951" l="0" r="0" t="951"/>
          <a:stretch/>
        </p:blipFill>
        <p:spPr>
          <a:xfrm>
            <a:off x="950850" y="678100"/>
            <a:ext cx="2666400" cy="3925800"/>
          </a:xfrm>
          <a:prstGeom prst="roundRect">
            <a:avLst>
              <a:gd fmla="val 8996" name="adj"/>
            </a:avLst>
          </a:prstGeom>
        </p:spPr>
      </p:pic>
      <p:cxnSp>
        <p:nvCxnSpPr>
          <p:cNvPr id="480" name="Google Shape;480;p36"/>
          <p:cNvCxnSpPr/>
          <p:nvPr/>
        </p:nvCxnSpPr>
        <p:spPr>
          <a:xfrm>
            <a:off x="4132025" y="3258500"/>
            <a:ext cx="4306800" cy="0"/>
          </a:xfrm>
          <a:prstGeom prst="straightConnector1">
            <a:avLst/>
          </a:prstGeom>
          <a:noFill/>
          <a:ln cap="flat" cmpd="sng" w="9525">
            <a:solidFill>
              <a:schemeClr val="dk2"/>
            </a:solidFill>
            <a:prstDash val="dash"/>
            <a:round/>
            <a:headEnd len="med" w="med" type="none"/>
            <a:tailEnd len="med" w="med" type="none"/>
          </a:ln>
        </p:spPr>
      </p:cxnSp>
      <p:grpSp>
        <p:nvGrpSpPr>
          <p:cNvPr id="481" name="Google Shape;481;p36"/>
          <p:cNvGrpSpPr/>
          <p:nvPr/>
        </p:nvGrpSpPr>
        <p:grpSpPr>
          <a:xfrm>
            <a:off x="3617250" y="841400"/>
            <a:ext cx="3888244" cy="1948188"/>
            <a:chOff x="3617250" y="841400"/>
            <a:chExt cx="3888244" cy="1948188"/>
          </a:xfrm>
        </p:grpSpPr>
        <p:pic>
          <p:nvPicPr>
            <p:cNvPr id="482" name="Google Shape;482;p36"/>
            <p:cNvPicPr preferRelativeResize="0"/>
            <p:nvPr/>
          </p:nvPicPr>
          <p:blipFill>
            <a:blip r:embed="rId4">
              <a:alphaModFix/>
            </a:blip>
            <a:stretch>
              <a:fillRect/>
            </a:stretch>
          </p:blipFill>
          <p:spPr>
            <a:xfrm>
              <a:off x="4132032" y="841400"/>
              <a:ext cx="628319" cy="628300"/>
            </a:xfrm>
            <a:prstGeom prst="rect">
              <a:avLst/>
            </a:prstGeom>
            <a:noFill/>
            <a:ln>
              <a:noFill/>
            </a:ln>
            <a:effectLst>
              <a:outerShdw blurRad="57150" rotWithShape="0" algn="bl" dir="5400000" dist="19050">
                <a:schemeClr val="accent4"/>
              </a:outerShdw>
            </a:effectLst>
          </p:spPr>
        </p:pic>
        <p:grpSp>
          <p:nvGrpSpPr>
            <p:cNvPr id="483" name="Google Shape;483;p36"/>
            <p:cNvGrpSpPr/>
            <p:nvPr/>
          </p:nvGrpSpPr>
          <p:grpSpPr>
            <a:xfrm>
              <a:off x="4219486" y="928913"/>
              <a:ext cx="453393" cy="453273"/>
              <a:chOff x="5304049" y="1440325"/>
              <a:chExt cx="453393" cy="453273"/>
            </a:xfrm>
          </p:grpSpPr>
          <p:sp>
            <p:nvSpPr>
              <p:cNvPr id="484" name="Google Shape;484;p36"/>
              <p:cNvSpPr/>
              <p:nvPr/>
            </p:nvSpPr>
            <p:spPr>
              <a:xfrm>
                <a:off x="5523704" y="1659866"/>
                <a:ext cx="233738" cy="233732"/>
              </a:xfrm>
              <a:custGeom>
                <a:rect b="b" l="l" r="r" t="t"/>
                <a:pathLst>
                  <a:path extrusionOk="0" h="2042" w="2042">
                    <a:moveTo>
                      <a:pt x="2039" y="437"/>
                    </a:moveTo>
                    <a:cubicBezTo>
                      <a:pt x="2029" y="394"/>
                      <a:pt x="1996" y="362"/>
                      <a:pt x="1953" y="354"/>
                    </a:cubicBezTo>
                    <a:lnTo>
                      <a:pt x="1272" y="222"/>
                    </a:lnTo>
                    <a:cubicBezTo>
                      <a:pt x="1240" y="216"/>
                      <a:pt x="1210" y="237"/>
                      <a:pt x="1204" y="268"/>
                    </a:cubicBezTo>
                    <a:cubicBezTo>
                      <a:pt x="1198" y="300"/>
                      <a:pt x="1218" y="330"/>
                      <a:pt x="1250" y="336"/>
                    </a:cubicBezTo>
                    <a:lnTo>
                      <a:pt x="1916" y="465"/>
                    </a:lnTo>
                    <a:lnTo>
                      <a:pt x="1285" y="935"/>
                    </a:lnTo>
                    <a:cubicBezTo>
                      <a:pt x="1259" y="954"/>
                      <a:pt x="1243" y="983"/>
                      <a:pt x="1241" y="1015"/>
                    </a:cubicBezTo>
                    <a:cubicBezTo>
                      <a:pt x="1239" y="1046"/>
                      <a:pt x="1250" y="1077"/>
                      <a:pt x="1273" y="1100"/>
                    </a:cubicBezTo>
                    <a:lnTo>
                      <a:pt x="1740" y="1567"/>
                    </a:lnTo>
                    <a:lnTo>
                      <a:pt x="1567" y="1740"/>
                    </a:lnTo>
                    <a:lnTo>
                      <a:pt x="1100" y="1273"/>
                    </a:lnTo>
                    <a:cubicBezTo>
                      <a:pt x="1077" y="1250"/>
                      <a:pt x="1046" y="1239"/>
                      <a:pt x="1015" y="1241"/>
                    </a:cubicBezTo>
                    <a:cubicBezTo>
                      <a:pt x="983" y="1243"/>
                      <a:pt x="954" y="1259"/>
                      <a:pt x="935" y="1285"/>
                    </a:cubicBezTo>
                    <a:lnTo>
                      <a:pt x="465" y="1916"/>
                    </a:lnTo>
                    <a:lnTo>
                      <a:pt x="118" y="118"/>
                    </a:lnTo>
                    <a:lnTo>
                      <a:pt x="1005" y="289"/>
                    </a:lnTo>
                    <a:cubicBezTo>
                      <a:pt x="1037" y="295"/>
                      <a:pt x="1067" y="275"/>
                      <a:pt x="1073" y="243"/>
                    </a:cubicBezTo>
                    <a:cubicBezTo>
                      <a:pt x="1079" y="212"/>
                      <a:pt x="1059" y="181"/>
                      <a:pt x="1027" y="175"/>
                    </a:cubicBezTo>
                    <a:lnTo>
                      <a:pt x="130" y="2"/>
                    </a:lnTo>
                    <a:cubicBezTo>
                      <a:pt x="94" y="-5"/>
                      <a:pt x="58" y="6"/>
                      <a:pt x="32" y="32"/>
                    </a:cubicBezTo>
                    <a:cubicBezTo>
                      <a:pt x="6" y="58"/>
                      <a:pt x="-5" y="94"/>
                      <a:pt x="2" y="130"/>
                    </a:cubicBezTo>
                    <a:lnTo>
                      <a:pt x="354" y="1953"/>
                    </a:lnTo>
                    <a:cubicBezTo>
                      <a:pt x="362" y="1996"/>
                      <a:pt x="394" y="2029"/>
                      <a:pt x="437" y="2039"/>
                    </a:cubicBezTo>
                    <a:cubicBezTo>
                      <a:pt x="445" y="2041"/>
                      <a:pt x="454" y="2042"/>
                      <a:pt x="462" y="2042"/>
                    </a:cubicBezTo>
                    <a:cubicBezTo>
                      <a:pt x="496" y="2042"/>
                      <a:pt x="528" y="2026"/>
                      <a:pt x="549" y="1998"/>
                    </a:cubicBezTo>
                    <a:lnTo>
                      <a:pt x="1023" y="1360"/>
                    </a:lnTo>
                    <a:lnTo>
                      <a:pt x="1489" y="1826"/>
                    </a:lnTo>
                    <a:cubicBezTo>
                      <a:pt x="1532" y="1869"/>
                      <a:pt x="1601" y="1869"/>
                      <a:pt x="1644" y="1826"/>
                    </a:cubicBezTo>
                    <a:lnTo>
                      <a:pt x="1826" y="1644"/>
                    </a:lnTo>
                    <a:cubicBezTo>
                      <a:pt x="1869" y="1601"/>
                      <a:pt x="1869" y="1532"/>
                      <a:pt x="1826" y="1489"/>
                    </a:cubicBezTo>
                    <a:lnTo>
                      <a:pt x="1360" y="1023"/>
                    </a:lnTo>
                    <a:lnTo>
                      <a:pt x="1998" y="549"/>
                    </a:lnTo>
                    <a:cubicBezTo>
                      <a:pt x="2033" y="523"/>
                      <a:pt x="2049" y="480"/>
                      <a:pt x="2039" y="437"/>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85" name="Google Shape;485;p36"/>
              <p:cNvSpPr/>
              <p:nvPr/>
            </p:nvSpPr>
            <p:spPr>
              <a:xfrm>
                <a:off x="5416910" y="1553072"/>
                <a:ext cx="218399" cy="218394"/>
              </a:xfrm>
              <a:custGeom>
                <a:rect b="b" l="l" r="r" t="t"/>
                <a:pathLst>
                  <a:path extrusionOk="0" h="1908" w="1908">
                    <a:moveTo>
                      <a:pt x="1567" y="365"/>
                    </a:moveTo>
                    <a:cubicBezTo>
                      <a:pt x="1680" y="478"/>
                      <a:pt x="1758" y="619"/>
                      <a:pt x="1794" y="773"/>
                    </a:cubicBezTo>
                    <a:cubicBezTo>
                      <a:pt x="1801" y="804"/>
                      <a:pt x="1832" y="824"/>
                      <a:pt x="1863" y="816"/>
                    </a:cubicBezTo>
                    <a:cubicBezTo>
                      <a:pt x="1895" y="809"/>
                      <a:pt x="1914" y="778"/>
                      <a:pt x="1907" y="747"/>
                    </a:cubicBezTo>
                    <a:cubicBezTo>
                      <a:pt x="1866" y="571"/>
                      <a:pt x="1777" y="411"/>
                      <a:pt x="1649" y="283"/>
                    </a:cubicBezTo>
                    <a:cubicBezTo>
                      <a:pt x="1467" y="101"/>
                      <a:pt x="1224" y="0"/>
                      <a:pt x="966" y="0"/>
                    </a:cubicBezTo>
                    <a:lnTo>
                      <a:pt x="966" y="0"/>
                    </a:lnTo>
                    <a:cubicBezTo>
                      <a:pt x="708" y="0"/>
                      <a:pt x="465" y="101"/>
                      <a:pt x="283" y="283"/>
                    </a:cubicBezTo>
                    <a:cubicBezTo>
                      <a:pt x="100" y="465"/>
                      <a:pt x="0" y="708"/>
                      <a:pt x="0" y="966"/>
                    </a:cubicBezTo>
                    <a:cubicBezTo>
                      <a:pt x="0" y="1224"/>
                      <a:pt x="100" y="1467"/>
                      <a:pt x="283" y="1649"/>
                    </a:cubicBezTo>
                    <a:cubicBezTo>
                      <a:pt x="411" y="1777"/>
                      <a:pt x="571" y="1866"/>
                      <a:pt x="747" y="1907"/>
                    </a:cubicBezTo>
                    <a:cubicBezTo>
                      <a:pt x="751" y="1908"/>
                      <a:pt x="756" y="1908"/>
                      <a:pt x="760" y="1908"/>
                    </a:cubicBezTo>
                    <a:cubicBezTo>
                      <a:pt x="786" y="1908"/>
                      <a:pt x="810" y="1890"/>
                      <a:pt x="816" y="1863"/>
                    </a:cubicBezTo>
                    <a:cubicBezTo>
                      <a:pt x="824" y="1832"/>
                      <a:pt x="804" y="1801"/>
                      <a:pt x="773" y="1794"/>
                    </a:cubicBezTo>
                    <a:cubicBezTo>
                      <a:pt x="619" y="1758"/>
                      <a:pt x="477" y="1680"/>
                      <a:pt x="365" y="1567"/>
                    </a:cubicBezTo>
                    <a:cubicBezTo>
                      <a:pt x="204" y="1406"/>
                      <a:pt x="116" y="1193"/>
                      <a:pt x="116" y="966"/>
                    </a:cubicBezTo>
                    <a:cubicBezTo>
                      <a:pt x="116" y="739"/>
                      <a:pt x="204" y="525"/>
                      <a:pt x="365" y="365"/>
                    </a:cubicBezTo>
                    <a:cubicBezTo>
                      <a:pt x="525" y="204"/>
                      <a:pt x="739" y="116"/>
                      <a:pt x="966" y="116"/>
                    </a:cubicBezTo>
                    <a:cubicBezTo>
                      <a:pt x="1193" y="116"/>
                      <a:pt x="1406" y="204"/>
                      <a:pt x="1567" y="365"/>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86" name="Google Shape;486;p36"/>
              <p:cNvSpPr/>
              <p:nvPr/>
            </p:nvSpPr>
            <p:spPr>
              <a:xfrm>
                <a:off x="5359793" y="1495954"/>
                <a:ext cx="334925" cy="262463"/>
              </a:xfrm>
              <a:custGeom>
                <a:rect b="b" l="l" r="r" t="t"/>
                <a:pathLst>
                  <a:path extrusionOk="0" h="2293" w="2926">
                    <a:moveTo>
                      <a:pt x="2810" y="1363"/>
                    </a:moveTo>
                    <a:cubicBezTo>
                      <a:pt x="2813" y="1395"/>
                      <a:pt x="2840" y="1419"/>
                      <a:pt x="2872" y="1417"/>
                    </a:cubicBezTo>
                    <a:cubicBezTo>
                      <a:pt x="2904" y="1415"/>
                      <a:pt x="2928" y="1387"/>
                      <a:pt x="2926" y="1355"/>
                    </a:cubicBezTo>
                    <a:cubicBezTo>
                      <a:pt x="2900" y="1006"/>
                      <a:pt x="2749" y="677"/>
                      <a:pt x="2501" y="429"/>
                    </a:cubicBezTo>
                    <a:cubicBezTo>
                      <a:pt x="2224" y="152"/>
                      <a:pt x="1856" y="0"/>
                      <a:pt x="1465" y="0"/>
                    </a:cubicBezTo>
                    <a:cubicBezTo>
                      <a:pt x="1074" y="0"/>
                      <a:pt x="706" y="152"/>
                      <a:pt x="429" y="429"/>
                    </a:cubicBezTo>
                    <a:cubicBezTo>
                      <a:pt x="190" y="669"/>
                      <a:pt x="40" y="986"/>
                      <a:pt x="7" y="1322"/>
                    </a:cubicBezTo>
                    <a:cubicBezTo>
                      <a:pt x="-25" y="1654"/>
                      <a:pt x="57" y="1990"/>
                      <a:pt x="239" y="2267"/>
                    </a:cubicBezTo>
                    <a:cubicBezTo>
                      <a:pt x="250" y="2284"/>
                      <a:pt x="268" y="2293"/>
                      <a:pt x="287" y="2293"/>
                    </a:cubicBezTo>
                    <a:cubicBezTo>
                      <a:pt x="298" y="2293"/>
                      <a:pt x="309" y="2290"/>
                      <a:pt x="319" y="2284"/>
                    </a:cubicBezTo>
                    <a:cubicBezTo>
                      <a:pt x="346" y="2266"/>
                      <a:pt x="353" y="2230"/>
                      <a:pt x="336" y="2203"/>
                    </a:cubicBezTo>
                    <a:cubicBezTo>
                      <a:pt x="168" y="1948"/>
                      <a:pt x="93" y="1639"/>
                      <a:pt x="122" y="1333"/>
                    </a:cubicBezTo>
                    <a:cubicBezTo>
                      <a:pt x="152" y="1024"/>
                      <a:pt x="291" y="732"/>
                      <a:pt x="511" y="511"/>
                    </a:cubicBezTo>
                    <a:cubicBezTo>
                      <a:pt x="766" y="256"/>
                      <a:pt x="1105" y="116"/>
                      <a:pt x="1465" y="116"/>
                    </a:cubicBezTo>
                    <a:cubicBezTo>
                      <a:pt x="1825" y="116"/>
                      <a:pt x="2164" y="256"/>
                      <a:pt x="2419" y="511"/>
                    </a:cubicBezTo>
                    <a:cubicBezTo>
                      <a:pt x="2647" y="739"/>
                      <a:pt x="2786" y="1042"/>
                      <a:pt x="2810" y="1363"/>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87" name="Google Shape;487;p36"/>
              <p:cNvSpPr/>
              <p:nvPr/>
            </p:nvSpPr>
            <p:spPr>
              <a:xfrm>
                <a:off x="5403747" y="1767576"/>
                <a:ext cx="118242" cy="63298"/>
              </a:xfrm>
              <a:custGeom>
                <a:rect b="b" l="l" r="r" t="t"/>
                <a:pathLst>
                  <a:path extrusionOk="0" h="553" w="1033">
                    <a:moveTo>
                      <a:pt x="127" y="46"/>
                    </a:moveTo>
                    <a:cubicBezTo>
                      <a:pt x="118" y="37"/>
                      <a:pt x="110" y="28"/>
                      <a:pt x="100" y="18"/>
                    </a:cubicBezTo>
                    <a:cubicBezTo>
                      <a:pt x="78" y="-5"/>
                      <a:pt x="42" y="-6"/>
                      <a:pt x="18" y="16"/>
                    </a:cubicBezTo>
                    <a:cubicBezTo>
                      <a:pt x="-5" y="38"/>
                      <a:pt x="-6" y="75"/>
                      <a:pt x="16" y="98"/>
                    </a:cubicBezTo>
                    <a:cubicBezTo>
                      <a:pt x="26" y="109"/>
                      <a:pt x="36" y="119"/>
                      <a:pt x="45" y="128"/>
                    </a:cubicBezTo>
                    <a:cubicBezTo>
                      <a:pt x="293" y="376"/>
                      <a:pt x="622" y="527"/>
                      <a:pt x="971" y="553"/>
                    </a:cubicBezTo>
                    <a:cubicBezTo>
                      <a:pt x="972" y="553"/>
                      <a:pt x="974" y="553"/>
                      <a:pt x="975" y="553"/>
                    </a:cubicBezTo>
                    <a:cubicBezTo>
                      <a:pt x="1005" y="553"/>
                      <a:pt x="1031" y="530"/>
                      <a:pt x="1033" y="499"/>
                    </a:cubicBezTo>
                    <a:cubicBezTo>
                      <a:pt x="1035" y="467"/>
                      <a:pt x="1011" y="440"/>
                      <a:pt x="979" y="437"/>
                    </a:cubicBezTo>
                    <a:cubicBezTo>
                      <a:pt x="658" y="413"/>
                      <a:pt x="355" y="274"/>
                      <a:pt x="127" y="46"/>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88" name="Google Shape;488;p36"/>
              <p:cNvSpPr/>
              <p:nvPr/>
            </p:nvSpPr>
            <p:spPr>
              <a:xfrm>
                <a:off x="5667585" y="1497557"/>
                <a:ext cx="83216" cy="171465"/>
              </a:xfrm>
              <a:custGeom>
                <a:rect b="b" l="l" r="r" t="t"/>
                <a:pathLst>
                  <a:path extrusionOk="0" h="1498" w="727">
                    <a:moveTo>
                      <a:pt x="74" y="153"/>
                    </a:moveTo>
                    <a:cubicBezTo>
                      <a:pt x="418" y="497"/>
                      <a:pt x="609" y="954"/>
                      <a:pt x="611" y="1440"/>
                    </a:cubicBezTo>
                    <a:cubicBezTo>
                      <a:pt x="612" y="1472"/>
                      <a:pt x="638" y="1498"/>
                      <a:pt x="669" y="1498"/>
                    </a:cubicBezTo>
                    <a:lnTo>
                      <a:pt x="670" y="1498"/>
                    </a:lnTo>
                    <a:cubicBezTo>
                      <a:pt x="702" y="1498"/>
                      <a:pt x="728" y="1472"/>
                      <a:pt x="727" y="1440"/>
                    </a:cubicBezTo>
                    <a:cubicBezTo>
                      <a:pt x="724" y="923"/>
                      <a:pt x="521" y="437"/>
                      <a:pt x="156" y="71"/>
                    </a:cubicBezTo>
                    <a:cubicBezTo>
                      <a:pt x="138" y="53"/>
                      <a:pt x="119" y="35"/>
                      <a:pt x="97" y="15"/>
                    </a:cubicBezTo>
                    <a:cubicBezTo>
                      <a:pt x="73" y="-7"/>
                      <a:pt x="37" y="-5"/>
                      <a:pt x="15" y="18"/>
                    </a:cubicBezTo>
                    <a:cubicBezTo>
                      <a:pt x="-7" y="42"/>
                      <a:pt x="-5" y="78"/>
                      <a:pt x="18" y="100"/>
                    </a:cubicBezTo>
                    <a:cubicBezTo>
                      <a:pt x="39" y="119"/>
                      <a:pt x="57" y="136"/>
                      <a:pt x="74" y="153"/>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89" name="Google Shape;489;p36"/>
              <p:cNvSpPr/>
              <p:nvPr/>
            </p:nvSpPr>
            <p:spPr>
              <a:xfrm>
                <a:off x="5304049" y="1440325"/>
                <a:ext cx="354498" cy="446633"/>
              </a:xfrm>
              <a:custGeom>
                <a:rect b="b" l="l" r="r" t="t"/>
                <a:pathLst>
                  <a:path extrusionOk="0" h="3902" w="3097">
                    <a:moveTo>
                      <a:pt x="1941" y="3786"/>
                    </a:moveTo>
                    <a:cubicBezTo>
                      <a:pt x="1455" y="3784"/>
                      <a:pt x="998" y="3593"/>
                      <a:pt x="654" y="3249"/>
                    </a:cubicBezTo>
                    <a:cubicBezTo>
                      <a:pt x="307" y="2902"/>
                      <a:pt x="116" y="2441"/>
                      <a:pt x="116" y="1951"/>
                    </a:cubicBezTo>
                    <a:cubicBezTo>
                      <a:pt x="116" y="1461"/>
                      <a:pt x="307" y="1000"/>
                      <a:pt x="654" y="653"/>
                    </a:cubicBezTo>
                    <a:cubicBezTo>
                      <a:pt x="961" y="346"/>
                      <a:pt x="1369" y="157"/>
                      <a:pt x="1801" y="122"/>
                    </a:cubicBezTo>
                    <a:cubicBezTo>
                      <a:pt x="2229" y="87"/>
                      <a:pt x="2657" y="203"/>
                      <a:pt x="3006" y="448"/>
                    </a:cubicBezTo>
                    <a:cubicBezTo>
                      <a:pt x="3032" y="466"/>
                      <a:pt x="3068" y="460"/>
                      <a:pt x="3087" y="434"/>
                    </a:cubicBezTo>
                    <a:cubicBezTo>
                      <a:pt x="3105" y="407"/>
                      <a:pt x="3099" y="371"/>
                      <a:pt x="3072" y="353"/>
                    </a:cubicBezTo>
                    <a:cubicBezTo>
                      <a:pt x="2701" y="92"/>
                      <a:pt x="2247" y="-30"/>
                      <a:pt x="1792" y="6"/>
                    </a:cubicBezTo>
                    <a:cubicBezTo>
                      <a:pt x="1332" y="44"/>
                      <a:pt x="899" y="244"/>
                      <a:pt x="572" y="571"/>
                    </a:cubicBezTo>
                    <a:cubicBezTo>
                      <a:pt x="203" y="940"/>
                      <a:pt x="0" y="1430"/>
                      <a:pt x="0" y="1951"/>
                    </a:cubicBezTo>
                    <a:cubicBezTo>
                      <a:pt x="0" y="2472"/>
                      <a:pt x="203" y="2962"/>
                      <a:pt x="572" y="3331"/>
                    </a:cubicBezTo>
                    <a:cubicBezTo>
                      <a:pt x="938" y="3696"/>
                      <a:pt x="1424" y="3899"/>
                      <a:pt x="1940" y="3902"/>
                    </a:cubicBezTo>
                    <a:lnTo>
                      <a:pt x="1941" y="3902"/>
                    </a:lnTo>
                    <a:cubicBezTo>
                      <a:pt x="1973" y="3902"/>
                      <a:pt x="1999" y="3877"/>
                      <a:pt x="1999" y="3845"/>
                    </a:cubicBezTo>
                    <a:cubicBezTo>
                      <a:pt x="1999" y="3813"/>
                      <a:pt x="1973" y="3787"/>
                      <a:pt x="1941" y="3786"/>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cxnSp>
          <p:nvCxnSpPr>
            <p:cNvPr id="490" name="Google Shape;490;p36"/>
            <p:cNvCxnSpPr>
              <a:stCxn id="479" idx="3"/>
              <a:endCxn id="482" idx="1"/>
            </p:cNvCxnSpPr>
            <p:nvPr/>
          </p:nvCxnSpPr>
          <p:spPr>
            <a:xfrm flipH="1" rot="10800000">
              <a:off x="3617250" y="1155400"/>
              <a:ext cx="514800" cy="1485600"/>
            </a:xfrm>
            <a:prstGeom prst="bentConnector3">
              <a:avLst>
                <a:gd fmla="val 49998" name="adj1"/>
              </a:avLst>
            </a:prstGeom>
            <a:noFill/>
            <a:ln cap="flat" cmpd="sng" w="9525">
              <a:solidFill>
                <a:schemeClr val="dk2"/>
              </a:solidFill>
              <a:prstDash val="dash"/>
              <a:round/>
              <a:headEnd len="med" w="med" type="none"/>
              <a:tailEnd len="med" w="med" type="none"/>
            </a:ln>
          </p:spPr>
        </p:cxnSp>
        <p:pic>
          <p:nvPicPr>
            <p:cNvPr id="491" name="Google Shape;491;p36"/>
            <p:cNvPicPr preferRelativeResize="0"/>
            <p:nvPr/>
          </p:nvPicPr>
          <p:blipFill>
            <a:blip r:embed="rId5">
              <a:alphaModFix/>
            </a:blip>
            <a:stretch>
              <a:fillRect/>
            </a:stretch>
          </p:blipFill>
          <p:spPr>
            <a:xfrm>
              <a:off x="6877175" y="2161288"/>
              <a:ext cx="628319" cy="628300"/>
            </a:xfrm>
            <a:prstGeom prst="rect">
              <a:avLst/>
            </a:prstGeom>
            <a:noFill/>
            <a:ln>
              <a:noFill/>
            </a:ln>
            <a:effectLst>
              <a:outerShdw blurRad="57150" rotWithShape="0" algn="bl" dir="5400000" dist="19050">
                <a:schemeClr val="accent4"/>
              </a:outerShdw>
            </a:effectLst>
          </p:spPr>
        </p:pic>
        <p:grpSp>
          <p:nvGrpSpPr>
            <p:cNvPr id="492" name="Google Shape;492;p36"/>
            <p:cNvGrpSpPr/>
            <p:nvPr/>
          </p:nvGrpSpPr>
          <p:grpSpPr>
            <a:xfrm>
              <a:off x="6964850" y="2249258"/>
              <a:ext cx="453392" cy="452357"/>
              <a:chOff x="2108113" y="1440783"/>
              <a:chExt cx="453392" cy="452357"/>
            </a:xfrm>
          </p:grpSpPr>
          <p:sp>
            <p:nvSpPr>
              <p:cNvPr id="493" name="Google Shape;493;p36"/>
              <p:cNvSpPr/>
              <p:nvPr/>
            </p:nvSpPr>
            <p:spPr>
              <a:xfrm>
                <a:off x="2108113" y="1512208"/>
                <a:ext cx="145485" cy="139415"/>
              </a:xfrm>
              <a:custGeom>
                <a:rect b="b" l="l" r="r" t="t"/>
                <a:pathLst>
                  <a:path extrusionOk="0" h="1218" w="1271">
                    <a:moveTo>
                      <a:pt x="891" y="793"/>
                    </a:moveTo>
                    <a:lnTo>
                      <a:pt x="941" y="1085"/>
                    </a:lnTo>
                    <a:lnTo>
                      <a:pt x="679" y="947"/>
                    </a:lnTo>
                    <a:cubicBezTo>
                      <a:pt x="665" y="940"/>
                      <a:pt x="650" y="936"/>
                      <a:pt x="635" y="936"/>
                    </a:cubicBezTo>
                    <a:cubicBezTo>
                      <a:pt x="620" y="936"/>
                      <a:pt x="605" y="940"/>
                      <a:pt x="591" y="947"/>
                    </a:cubicBezTo>
                    <a:lnTo>
                      <a:pt x="329" y="1085"/>
                    </a:lnTo>
                    <a:lnTo>
                      <a:pt x="379" y="793"/>
                    </a:lnTo>
                    <a:cubicBezTo>
                      <a:pt x="384" y="762"/>
                      <a:pt x="374" y="731"/>
                      <a:pt x="352" y="709"/>
                    </a:cubicBezTo>
                    <a:lnTo>
                      <a:pt x="140" y="502"/>
                    </a:lnTo>
                    <a:lnTo>
                      <a:pt x="433" y="460"/>
                    </a:lnTo>
                    <a:cubicBezTo>
                      <a:pt x="464" y="455"/>
                      <a:pt x="490" y="436"/>
                      <a:pt x="504" y="408"/>
                    </a:cubicBezTo>
                    <a:lnTo>
                      <a:pt x="635" y="142"/>
                    </a:lnTo>
                    <a:lnTo>
                      <a:pt x="766" y="408"/>
                    </a:lnTo>
                    <a:cubicBezTo>
                      <a:pt x="780" y="436"/>
                      <a:pt x="807" y="455"/>
                      <a:pt x="837" y="460"/>
                    </a:cubicBezTo>
                    <a:lnTo>
                      <a:pt x="1131" y="502"/>
                    </a:lnTo>
                    <a:lnTo>
                      <a:pt x="919" y="709"/>
                    </a:lnTo>
                    <a:cubicBezTo>
                      <a:pt x="896" y="731"/>
                      <a:pt x="886" y="762"/>
                      <a:pt x="891" y="793"/>
                    </a:cubicBezTo>
                    <a:moveTo>
                      <a:pt x="1007" y="784"/>
                    </a:moveTo>
                    <a:lnTo>
                      <a:pt x="1242" y="555"/>
                    </a:lnTo>
                    <a:cubicBezTo>
                      <a:pt x="1268" y="530"/>
                      <a:pt x="1277" y="493"/>
                      <a:pt x="1266" y="458"/>
                    </a:cubicBezTo>
                    <a:cubicBezTo>
                      <a:pt x="1255" y="424"/>
                      <a:pt x="1226" y="399"/>
                      <a:pt x="1190" y="394"/>
                    </a:cubicBezTo>
                    <a:lnTo>
                      <a:pt x="865" y="347"/>
                    </a:lnTo>
                    <a:lnTo>
                      <a:pt x="720" y="53"/>
                    </a:lnTo>
                    <a:cubicBezTo>
                      <a:pt x="704" y="20"/>
                      <a:pt x="671" y="0"/>
                      <a:pt x="635" y="0"/>
                    </a:cubicBezTo>
                    <a:lnTo>
                      <a:pt x="635" y="0"/>
                    </a:lnTo>
                    <a:cubicBezTo>
                      <a:pt x="599" y="0"/>
                      <a:pt x="567" y="20"/>
                      <a:pt x="551" y="53"/>
                    </a:cubicBezTo>
                    <a:lnTo>
                      <a:pt x="405" y="347"/>
                    </a:lnTo>
                    <a:lnTo>
                      <a:pt x="81" y="394"/>
                    </a:lnTo>
                    <a:cubicBezTo>
                      <a:pt x="45" y="399"/>
                      <a:pt x="16" y="424"/>
                      <a:pt x="5" y="458"/>
                    </a:cubicBezTo>
                    <a:cubicBezTo>
                      <a:pt x="-7" y="493"/>
                      <a:pt x="2" y="530"/>
                      <a:pt x="28" y="555"/>
                    </a:cubicBezTo>
                    <a:lnTo>
                      <a:pt x="263" y="784"/>
                    </a:lnTo>
                    <a:lnTo>
                      <a:pt x="208" y="1108"/>
                    </a:lnTo>
                    <a:cubicBezTo>
                      <a:pt x="202" y="1143"/>
                      <a:pt x="216" y="1179"/>
                      <a:pt x="245" y="1200"/>
                    </a:cubicBezTo>
                    <a:cubicBezTo>
                      <a:pt x="262" y="1212"/>
                      <a:pt x="281" y="1218"/>
                      <a:pt x="301" y="1218"/>
                    </a:cubicBezTo>
                    <a:cubicBezTo>
                      <a:pt x="316" y="1218"/>
                      <a:pt x="331" y="1214"/>
                      <a:pt x="345" y="1207"/>
                    </a:cubicBezTo>
                    <a:lnTo>
                      <a:pt x="635" y="1054"/>
                    </a:lnTo>
                    <a:lnTo>
                      <a:pt x="926" y="1207"/>
                    </a:lnTo>
                    <a:cubicBezTo>
                      <a:pt x="958" y="1224"/>
                      <a:pt x="996" y="1221"/>
                      <a:pt x="1025" y="1200"/>
                    </a:cubicBezTo>
                    <a:cubicBezTo>
                      <a:pt x="1054" y="1179"/>
                      <a:pt x="1069" y="1143"/>
                      <a:pt x="1063" y="1108"/>
                    </a:cubicBezTo>
                    <a:lnTo>
                      <a:pt x="1007" y="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94" name="Google Shape;494;p36"/>
              <p:cNvSpPr/>
              <p:nvPr/>
            </p:nvSpPr>
            <p:spPr>
              <a:xfrm>
                <a:off x="2415905" y="1512208"/>
                <a:ext cx="145599" cy="139415"/>
              </a:xfrm>
              <a:custGeom>
                <a:rect b="b" l="l" r="r" t="t"/>
                <a:pathLst>
                  <a:path extrusionOk="0" h="1218" w="1272">
                    <a:moveTo>
                      <a:pt x="919" y="709"/>
                    </a:moveTo>
                    <a:cubicBezTo>
                      <a:pt x="897" y="731"/>
                      <a:pt x="887" y="762"/>
                      <a:pt x="892" y="793"/>
                    </a:cubicBezTo>
                    <a:lnTo>
                      <a:pt x="942" y="1085"/>
                    </a:lnTo>
                    <a:lnTo>
                      <a:pt x="680" y="947"/>
                    </a:lnTo>
                    <a:cubicBezTo>
                      <a:pt x="652" y="932"/>
                      <a:pt x="619" y="932"/>
                      <a:pt x="592" y="947"/>
                    </a:cubicBezTo>
                    <a:lnTo>
                      <a:pt x="330" y="1085"/>
                    </a:lnTo>
                    <a:lnTo>
                      <a:pt x="380" y="793"/>
                    </a:lnTo>
                    <a:cubicBezTo>
                      <a:pt x="385" y="762"/>
                      <a:pt x="375" y="731"/>
                      <a:pt x="353" y="709"/>
                    </a:cubicBezTo>
                    <a:lnTo>
                      <a:pt x="140" y="502"/>
                    </a:lnTo>
                    <a:lnTo>
                      <a:pt x="434" y="460"/>
                    </a:lnTo>
                    <a:cubicBezTo>
                      <a:pt x="464" y="455"/>
                      <a:pt x="491" y="436"/>
                      <a:pt x="505" y="408"/>
                    </a:cubicBezTo>
                    <a:lnTo>
                      <a:pt x="636" y="142"/>
                    </a:lnTo>
                    <a:lnTo>
                      <a:pt x="767" y="408"/>
                    </a:lnTo>
                    <a:cubicBezTo>
                      <a:pt x="781" y="436"/>
                      <a:pt x="807" y="455"/>
                      <a:pt x="838" y="460"/>
                    </a:cubicBezTo>
                    <a:lnTo>
                      <a:pt x="1131" y="502"/>
                    </a:lnTo>
                    <a:lnTo>
                      <a:pt x="919" y="709"/>
                    </a:lnTo>
                    <a:moveTo>
                      <a:pt x="1267" y="458"/>
                    </a:moveTo>
                    <a:cubicBezTo>
                      <a:pt x="1255" y="424"/>
                      <a:pt x="1226" y="399"/>
                      <a:pt x="1190" y="394"/>
                    </a:cubicBezTo>
                    <a:lnTo>
                      <a:pt x="866" y="347"/>
                    </a:lnTo>
                    <a:lnTo>
                      <a:pt x="720" y="53"/>
                    </a:lnTo>
                    <a:cubicBezTo>
                      <a:pt x="704" y="20"/>
                      <a:pt x="672" y="0"/>
                      <a:pt x="636" y="0"/>
                    </a:cubicBezTo>
                    <a:cubicBezTo>
                      <a:pt x="600" y="0"/>
                      <a:pt x="567" y="20"/>
                      <a:pt x="551" y="53"/>
                    </a:cubicBezTo>
                    <a:lnTo>
                      <a:pt x="406" y="347"/>
                    </a:lnTo>
                    <a:lnTo>
                      <a:pt x="81" y="394"/>
                    </a:lnTo>
                    <a:cubicBezTo>
                      <a:pt x="45" y="399"/>
                      <a:pt x="16" y="424"/>
                      <a:pt x="5" y="458"/>
                    </a:cubicBezTo>
                    <a:cubicBezTo>
                      <a:pt x="-6" y="493"/>
                      <a:pt x="3" y="530"/>
                      <a:pt x="29" y="555"/>
                    </a:cubicBezTo>
                    <a:lnTo>
                      <a:pt x="264" y="784"/>
                    </a:lnTo>
                    <a:lnTo>
                      <a:pt x="208" y="1108"/>
                    </a:lnTo>
                    <a:cubicBezTo>
                      <a:pt x="202" y="1143"/>
                      <a:pt x="217" y="1179"/>
                      <a:pt x="246" y="1200"/>
                    </a:cubicBezTo>
                    <a:cubicBezTo>
                      <a:pt x="275" y="1221"/>
                      <a:pt x="313" y="1224"/>
                      <a:pt x="345" y="1207"/>
                    </a:cubicBezTo>
                    <a:lnTo>
                      <a:pt x="636" y="1054"/>
                    </a:lnTo>
                    <a:lnTo>
                      <a:pt x="926" y="1207"/>
                    </a:lnTo>
                    <a:cubicBezTo>
                      <a:pt x="940" y="1214"/>
                      <a:pt x="955" y="1218"/>
                      <a:pt x="970" y="1218"/>
                    </a:cubicBezTo>
                    <a:cubicBezTo>
                      <a:pt x="990" y="1218"/>
                      <a:pt x="1009" y="1212"/>
                      <a:pt x="1026" y="1200"/>
                    </a:cubicBezTo>
                    <a:cubicBezTo>
                      <a:pt x="1055" y="1179"/>
                      <a:pt x="1069" y="1143"/>
                      <a:pt x="1063" y="1108"/>
                    </a:cubicBezTo>
                    <a:lnTo>
                      <a:pt x="1008" y="784"/>
                    </a:lnTo>
                    <a:lnTo>
                      <a:pt x="1243" y="555"/>
                    </a:lnTo>
                    <a:cubicBezTo>
                      <a:pt x="1269" y="530"/>
                      <a:pt x="1278" y="493"/>
                      <a:pt x="1267" y="4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95" name="Google Shape;495;p36"/>
              <p:cNvSpPr/>
              <p:nvPr/>
            </p:nvSpPr>
            <p:spPr>
              <a:xfrm>
                <a:off x="2242150" y="1658034"/>
                <a:ext cx="209013" cy="235106"/>
              </a:xfrm>
              <a:custGeom>
                <a:rect b="b" l="l" r="r" t="t"/>
                <a:pathLst>
                  <a:path extrusionOk="0" h="2054" w="1826">
                    <a:moveTo>
                      <a:pt x="1801" y="1649"/>
                    </a:moveTo>
                    <a:cubicBezTo>
                      <a:pt x="1775" y="1631"/>
                      <a:pt x="1739" y="1638"/>
                      <a:pt x="1721" y="1664"/>
                    </a:cubicBezTo>
                    <a:cubicBezTo>
                      <a:pt x="1602" y="1836"/>
                      <a:pt x="1408" y="1938"/>
                      <a:pt x="1200" y="1938"/>
                    </a:cubicBezTo>
                    <a:cubicBezTo>
                      <a:pt x="898" y="1938"/>
                      <a:pt x="637" y="1723"/>
                      <a:pt x="580" y="1427"/>
                    </a:cubicBezTo>
                    <a:lnTo>
                      <a:pt x="545" y="1248"/>
                    </a:lnTo>
                    <a:cubicBezTo>
                      <a:pt x="541" y="1230"/>
                      <a:pt x="535" y="1213"/>
                      <a:pt x="525" y="1197"/>
                    </a:cubicBezTo>
                    <a:lnTo>
                      <a:pt x="132" y="544"/>
                    </a:lnTo>
                    <a:cubicBezTo>
                      <a:pt x="105" y="499"/>
                      <a:pt x="112" y="443"/>
                      <a:pt x="150" y="406"/>
                    </a:cubicBezTo>
                    <a:cubicBezTo>
                      <a:pt x="172" y="385"/>
                      <a:pt x="200" y="373"/>
                      <a:pt x="231" y="374"/>
                    </a:cubicBezTo>
                    <a:cubicBezTo>
                      <a:pt x="262" y="375"/>
                      <a:pt x="290" y="388"/>
                      <a:pt x="311" y="410"/>
                    </a:cubicBezTo>
                    <a:lnTo>
                      <a:pt x="573" y="696"/>
                    </a:lnTo>
                    <a:cubicBezTo>
                      <a:pt x="594" y="719"/>
                      <a:pt x="626" y="727"/>
                      <a:pt x="655" y="715"/>
                    </a:cubicBezTo>
                    <a:cubicBezTo>
                      <a:pt x="684" y="704"/>
                      <a:pt x="703" y="677"/>
                      <a:pt x="703" y="646"/>
                    </a:cubicBezTo>
                    <a:lnTo>
                      <a:pt x="703" y="58"/>
                    </a:lnTo>
                    <a:cubicBezTo>
                      <a:pt x="703" y="26"/>
                      <a:pt x="677" y="0"/>
                      <a:pt x="645" y="0"/>
                    </a:cubicBezTo>
                    <a:cubicBezTo>
                      <a:pt x="613" y="0"/>
                      <a:pt x="587" y="26"/>
                      <a:pt x="587" y="58"/>
                    </a:cubicBezTo>
                    <a:lnTo>
                      <a:pt x="587" y="540"/>
                    </a:lnTo>
                    <a:lnTo>
                      <a:pt x="396" y="332"/>
                    </a:lnTo>
                    <a:cubicBezTo>
                      <a:pt x="354" y="286"/>
                      <a:pt x="297" y="260"/>
                      <a:pt x="234" y="258"/>
                    </a:cubicBezTo>
                    <a:cubicBezTo>
                      <a:pt x="172" y="257"/>
                      <a:pt x="113" y="280"/>
                      <a:pt x="69" y="324"/>
                    </a:cubicBezTo>
                    <a:cubicBezTo>
                      <a:pt x="-7" y="398"/>
                      <a:pt x="-22" y="513"/>
                      <a:pt x="33" y="604"/>
                    </a:cubicBezTo>
                    <a:lnTo>
                      <a:pt x="426" y="1257"/>
                    </a:lnTo>
                    <a:cubicBezTo>
                      <a:pt x="429" y="1261"/>
                      <a:pt x="430" y="1265"/>
                      <a:pt x="431" y="1270"/>
                    </a:cubicBezTo>
                    <a:lnTo>
                      <a:pt x="466" y="1449"/>
                    </a:lnTo>
                    <a:cubicBezTo>
                      <a:pt x="534" y="1799"/>
                      <a:pt x="843" y="2054"/>
                      <a:pt x="1200" y="2054"/>
                    </a:cubicBezTo>
                    <a:cubicBezTo>
                      <a:pt x="1446" y="2054"/>
                      <a:pt x="1676" y="1932"/>
                      <a:pt x="1816" y="1729"/>
                    </a:cubicBezTo>
                    <a:cubicBezTo>
                      <a:pt x="1834" y="1703"/>
                      <a:pt x="1827" y="1667"/>
                      <a:pt x="1801" y="164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96" name="Google Shape;496;p36"/>
              <p:cNvSpPr/>
              <p:nvPr/>
            </p:nvSpPr>
            <p:spPr>
              <a:xfrm>
                <a:off x="2236999" y="1440783"/>
                <a:ext cx="228014" cy="392377"/>
              </a:xfrm>
              <a:custGeom>
                <a:rect b="b" l="l" r="r" t="t"/>
                <a:pathLst>
                  <a:path extrusionOk="0" h="3428" w="1992">
                    <a:moveTo>
                      <a:pt x="1779" y="2016"/>
                    </a:moveTo>
                    <a:cubicBezTo>
                      <a:pt x="1738" y="2016"/>
                      <a:pt x="1700" y="2027"/>
                      <a:pt x="1668" y="2047"/>
                    </a:cubicBezTo>
                    <a:cubicBezTo>
                      <a:pt x="1638" y="1965"/>
                      <a:pt x="1560" y="1907"/>
                      <a:pt x="1468" y="1907"/>
                    </a:cubicBezTo>
                    <a:cubicBezTo>
                      <a:pt x="1424" y="1907"/>
                      <a:pt x="1383" y="1920"/>
                      <a:pt x="1350" y="1942"/>
                    </a:cubicBezTo>
                    <a:cubicBezTo>
                      <a:pt x="1316" y="1870"/>
                      <a:pt x="1242" y="1820"/>
                      <a:pt x="1157" y="1820"/>
                    </a:cubicBezTo>
                    <a:cubicBezTo>
                      <a:pt x="1121" y="1820"/>
                      <a:pt x="1088" y="1828"/>
                      <a:pt x="1059" y="1843"/>
                    </a:cubicBezTo>
                    <a:lnTo>
                      <a:pt x="1059" y="1509"/>
                    </a:lnTo>
                    <a:lnTo>
                      <a:pt x="1258" y="1614"/>
                    </a:lnTo>
                    <a:cubicBezTo>
                      <a:pt x="1274" y="1623"/>
                      <a:pt x="1292" y="1627"/>
                      <a:pt x="1309" y="1627"/>
                    </a:cubicBezTo>
                    <a:cubicBezTo>
                      <a:pt x="1331" y="1627"/>
                      <a:pt x="1353" y="1620"/>
                      <a:pt x="1372" y="1606"/>
                    </a:cubicBezTo>
                    <a:cubicBezTo>
                      <a:pt x="1406" y="1582"/>
                      <a:pt x="1422" y="1541"/>
                      <a:pt x="1415" y="1501"/>
                    </a:cubicBezTo>
                    <a:lnTo>
                      <a:pt x="1337" y="1046"/>
                    </a:lnTo>
                    <a:lnTo>
                      <a:pt x="1388" y="997"/>
                    </a:lnTo>
                    <a:cubicBezTo>
                      <a:pt x="1410" y="975"/>
                      <a:pt x="1411" y="938"/>
                      <a:pt x="1389" y="915"/>
                    </a:cubicBezTo>
                    <a:cubicBezTo>
                      <a:pt x="1366" y="892"/>
                      <a:pt x="1330" y="892"/>
                      <a:pt x="1307" y="914"/>
                    </a:cubicBezTo>
                    <a:lnTo>
                      <a:pt x="1254" y="966"/>
                    </a:lnTo>
                    <a:cubicBezTo>
                      <a:pt x="1228" y="991"/>
                      <a:pt x="1217" y="1027"/>
                      <a:pt x="1223" y="1062"/>
                    </a:cubicBezTo>
                    <a:lnTo>
                      <a:pt x="1299" y="1505"/>
                    </a:lnTo>
                    <a:lnTo>
                      <a:pt x="1059" y="1379"/>
                    </a:lnTo>
                    <a:lnTo>
                      <a:pt x="1059" y="1303"/>
                    </a:lnTo>
                    <a:cubicBezTo>
                      <a:pt x="1059" y="1185"/>
                      <a:pt x="963" y="1089"/>
                      <a:pt x="846" y="1089"/>
                    </a:cubicBezTo>
                    <a:cubicBezTo>
                      <a:pt x="728" y="1089"/>
                      <a:pt x="632" y="1185"/>
                      <a:pt x="632" y="1303"/>
                    </a:cubicBezTo>
                    <a:lnTo>
                      <a:pt x="632" y="1384"/>
                    </a:lnTo>
                    <a:lnTo>
                      <a:pt x="402" y="1505"/>
                    </a:lnTo>
                    <a:lnTo>
                      <a:pt x="478" y="1062"/>
                    </a:lnTo>
                    <a:cubicBezTo>
                      <a:pt x="484" y="1027"/>
                      <a:pt x="472" y="991"/>
                      <a:pt x="447" y="966"/>
                    </a:cubicBezTo>
                    <a:lnTo>
                      <a:pt x="125" y="652"/>
                    </a:lnTo>
                    <a:lnTo>
                      <a:pt x="570" y="587"/>
                    </a:lnTo>
                    <a:cubicBezTo>
                      <a:pt x="605" y="582"/>
                      <a:pt x="635" y="560"/>
                      <a:pt x="651" y="528"/>
                    </a:cubicBezTo>
                    <a:lnTo>
                      <a:pt x="850" y="125"/>
                    </a:lnTo>
                    <a:lnTo>
                      <a:pt x="1049" y="528"/>
                    </a:lnTo>
                    <a:cubicBezTo>
                      <a:pt x="1065" y="560"/>
                      <a:pt x="1095" y="582"/>
                      <a:pt x="1131" y="587"/>
                    </a:cubicBezTo>
                    <a:lnTo>
                      <a:pt x="1576" y="652"/>
                    </a:lnTo>
                    <a:lnTo>
                      <a:pt x="1487" y="738"/>
                    </a:lnTo>
                    <a:cubicBezTo>
                      <a:pt x="1464" y="761"/>
                      <a:pt x="1464" y="797"/>
                      <a:pt x="1486" y="820"/>
                    </a:cubicBezTo>
                    <a:cubicBezTo>
                      <a:pt x="1508" y="843"/>
                      <a:pt x="1545" y="844"/>
                      <a:pt x="1568" y="821"/>
                    </a:cubicBezTo>
                    <a:lnTo>
                      <a:pt x="1667" y="724"/>
                    </a:lnTo>
                    <a:cubicBezTo>
                      <a:pt x="1697" y="695"/>
                      <a:pt x="1707" y="653"/>
                      <a:pt x="1695" y="613"/>
                    </a:cubicBezTo>
                    <a:cubicBezTo>
                      <a:pt x="1682" y="574"/>
                      <a:pt x="1648" y="546"/>
                      <a:pt x="1608" y="540"/>
                    </a:cubicBezTo>
                    <a:lnTo>
                      <a:pt x="1151" y="474"/>
                    </a:lnTo>
                    <a:lnTo>
                      <a:pt x="947" y="60"/>
                    </a:lnTo>
                    <a:cubicBezTo>
                      <a:pt x="929" y="23"/>
                      <a:pt x="892" y="0"/>
                      <a:pt x="850" y="0"/>
                    </a:cubicBezTo>
                    <a:cubicBezTo>
                      <a:pt x="809" y="0"/>
                      <a:pt x="772" y="23"/>
                      <a:pt x="753" y="60"/>
                    </a:cubicBezTo>
                    <a:lnTo>
                      <a:pt x="549" y="474"/>
                    </a:lnTo>
                    <a:lnTo>
                      <a:pt x="93" y="540"/>
                    </a:lnTo>
                    <a:cubicBezTo>
                      <a:pt x="52" y="546"/>
                      <a:pt x="19" y="574"/>
                      <a:pt x="6" y="613"/>
                    </a:cubicBezTo>
                    <a:cubicBezTo>
                      <a:pt x="-7" y="653"/>
                      <a:pt x="3" y="695"/>
                      <a:pt x="33" y="724"/>
                    </a:cubicBezTo>
                    <a:lnTo>
                      <a:pt x="363" y="1046"/>
                    </a:lnTo>
                    <a:lnTo>
                      <a:pt x="285" y="1501"/>
                    </a:lnTo>
                    <a:cubicBezTo>
                      <a:pt x="278" y="1541"/>
                      <a:pt x="295" y="1582"/>
                      <a:pt x="328" y="1606"/>
                    </a:cubicBezTo>
                    <a:cubicBezTo>
                      <a:pt x="347" y="1620"/>
                      <a:pt x="369" y="1627"/>
                      <a:pt x="392" y="1627"/>
                    </a:cubicBezTo>
                    <a:cubicBezTo>
                      <a:pt x="409" y="1627"/>
                      <a:pt x="426" y="1623"/>
                      <a:pt x="442" y="1614"/>
                    </a:cubicBezTo>
                    <a:lnTo>
                      <a:pt x="632" y="1514"/>
                    </a:lnTo>
                    <a:lnTo>
                      <a:pt x="632" y="1709"/>
                    </a:lnTo>
                    <a:cubicBezTo>
                      <a:pt x="632" y="1741"/>
                      <a:pt x="658" y="1767"/>
                      <a:pt x="690" y="1767"/>
                    </a:cubicBezTo>
                    <a:cubicBezTo>
                      <a:pt x="722" y="1767"/>
                      <a:pt x="748" y="1741"/>
                      <a:pt x="748" y="1709"/>
                    </a:cubicBezTo>
                    <a:lnTo>
                      <a:pt x="748" y="1303"/>
                    </a:lnTo>
                    <a:cubicBezTo>
                      <a:pt x="748" y="1249"/>
                      <a:pt x="792" y="1205"/>
                      <a:pt x="846" y="1205"/>
                    </a:cubicBezTo>
                    <a:cubicBezTo>
                      <a:pt x="899" y="1205"/>
                      <a:pt x="943" y="1249"/>
                      <a:pt x="943" y="1303"/>
                    </a:cubicBezTo>
                    <a:lnTo>
                      <a:pt x="943" y="2270"/>
                    </a:lnTo>
                    <a:cubicBezTo>
                      <a:pt x="943" y="2302"/>
                      <a:pt x="969" y="2328"/>
                      <a:pt x="1001" y="2328"/>
                    </a:cubicBezTo>
                    <a:cubicBezTo>
                      <a:pt x="1033" y="2328"/>
                      <a:pt x="1059" y="2302"/>
                      <a:pt x="1059" y="2270"/>
                    </a:cubicBezTo>
                    <a:lnTo>
                      <a:pt x="1059" y="2033"/>
                    </a:lnTo>
                    <a:cubicBezTo>
                      <a:pt x="1059" y="1979"/>
                      <a:pt x="1103" y="1935"/>
                      <a:pt x="1157" y="1935"/>
                    </a:cubicBezTo>
                    <a:cubicBezTo>
                      <a:pt x="1211" y="1935"/>
                      <a:pt x="1254" y="1979"/>
                      <a:pt x="1254" y="2033"/>
                    </a:cubicBezTo>
                    <a:lnTo>
                      <a:pt x="1254" y="2357"/>
                    </a:lnTo>
                    <a:cubicBezTo>
                      <a:pt x="1254" y="2389"/>
                      <a:pt x="1280" y="2415"/>
                      <a:pt x="1312" y="2415"/>
                    </a:cubicBezTo>
                    <a:cubicBezTo>
                      <a:pt x="1344" y="2415"/>
                      <a:pt x="1370" y="2389"/>
                      <a:pt x="1370" y="2357"/>
                    </a:cubicBezTo>
                    <a:lnTo>
                      <a:pt x="1370" y="2120"/>
                    </a:lnTo>
                    <a:cubicBezTo>
                      <a:pt x="1370" y="2066"/>
                      <a:pt x="1414" y="2022"/>
                      <a:pt x="1468" y="2022"/>
                    </a:cubicBezTo>
                    <a:cubicBezTo>
                      <a:pt x="1522" y="2022"/>
                      <a:pt x="1565" y="2066"/>
                      <a:pt x="1565" y="2120"/>
                    </a:cubicBezTo>
                    <a:lnTo>
                      <a:pt x="1565" y="2466"/>
                    </a:lnTo>
                    <a:cubicBezTo>
                      <a:pt x="1565" y="2498"/>
                      <a:pt x="1591" y="2524"/>
                      <a:pt x="1623" y="2524"/>
                    </a:cubicBezTo>
                    <a:cubicBezTo>
                      <a:pt x="1655" y="2524"/>
                      <a:pt x="1681" y="2498"/>
                      <a:pt x="1681" y="2466"/>
                    </a:cubicBezTo>
                    <a:lnTo>
                      <a:pt x="1681" y="2229"/>
                    </a:lnTo>
                    <a:cubicBezTo>
                      <a:pt x="1681" y="2175"/>
                      <a:pt x="1725" y="2131"/>
                      <a:pt x="1779" y="2131"/>
                    </a:cubicBezTo>
                    <a:cubicBezTo>
                      <a:pt x="1833" y="2131"/>
                      <a:pt x="1877" y="2175"/>
                      <a:pt x="1877" y="2229"/>
                    </a:cubicBezTo>
                    <a:lnTo>
                      <a:pt x="1877" y="3204"/>
                    </a:lnTo>
                    <a:cubicBezTo>
                      <a:pt x="1877" y="3255"/>
                      <a:pt x="1870" y="3306"/>
                      <a:pt x="1858" y="3356"/>
                    </a:cubicBezTo>
                    <a:cubicBezTo>
                      <a:pt x="1851" y="3387"/>
                      <a:pt x="1869" y="3418"/>
                      <a:pt x="1900" y="3426"/>
                    </a:cubicBezTo>
                    <a:cubicBezTo>
                      <a:pt x="1905" y="3427"/>
                      <a:pt x="1910" y="3428"/>
                      <a:pt x="1914" y="3428"/>
                    </a:cubicBezTo>
                    <a:cubicBezTo>
                      <a:pt x="1940" y="3428"/>
                      <a:pt x="1964" y="3410"/>
                      <a:pt x="1970" y="3384"/>
                    </a:cubicBezTo>
                    <a:cubicBezTo>
                      <a:pt x="1985" y="3325"/>
                      <a:pt x="1992" y="3265"/>
                      <a:pt x="1992" y="3204"/>
                    </a:cubicBezTo>
                    <a:lnTo>
                      <a:pt x="1992" y="2229"/>
                    </a:lnTo>
                    <a:cubicBezTo>
                      <a:pt x="1992" y="2112"/>
                      <a:pt x="1896" y="2016"/>
                      <a:pt x="1779" y="20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cxnSp>
          <p:nvCxnSpPr>
            <p:cNvPr id="497" name="Google Shape;497;p36"/>
            <p:cNvCxnSpPr>
              <a:stCxn id="482" idx="3"/>
              <a:endCxn id="491" idx="1"/>
            </p:cNvCxnSpPr>
            <p:nvPr/>
          </p:nvCxnSpPr>
          <p:spPr>
            <a:xfrm>
              <a:off x="4760350" y="1155550"/>
              <a:ext cx="2116800" cy="1320000"/>
            </a:xfrm>
            <a:prstGeom prst="bentConnector3">
              <a:avLst>
                <a:gd fmla="val 50001" name="adj1"/>
              </a:avLst>
            </a:prstGeom>
            <a:noFill/>
            <a:ln cap="flat" cmpd="sng" w="9525">
              <a:solidFill>
                <a:schemeClr val="dk2"/>
              </a:solidFill>
              <a:prstDash val="dash"/>
              <a:round/>
              <a:headEnd len="med" w="med" type="none"/>
              <a:tailEnd len="med" w="med" type="none"/>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7"/>
          <p:cNvSpPr txBox="1"/>
          <p:nvPr>
            <p:ph type="title"/>
          </p:nvPr>
        </p:nvSpPr>
        <p:spPr>
          <a:xfrm>
            <a:off x="1727575" y="537275"/>
            <a:ext cx="3021300" cy="48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Samuel Doe</a:t>
            </a:r>
            <a:endParaRPr>
              <a:solidFill>
                <a:schemeClr val="dk2"/>
              </a:solidFill>
            </a:endParaRPr>
          </a:p>
        </p:txBody>
      </p:sp>
      <p:pic>
        <p:nvPicPr>
          <p:cNvPr id="503" name="Google Shape;503;p37"/>
          <p:cNvPicPr preferRelativeResize="0"/>
          <p:nvPr/>
        </p:nvPicPr>
        <p:blipFill rotWithShape="1">
          <a:blip r:embed="rId3">
            <a:alphaModFix/>
          </a:blip>
          <a:srcRect b="0" l="16379" r="16379" t="0"/>
          <a:stretch/>
        </p:blipFill>
        <p:spPr>
          <a:xfrm>
            <a:off x="713225" y="537275"/>
            <a:ext cx="914100" cy="906300"/>
          </a:xfrm>
          <a:prstGeom prst="rect">
            <a:avLst/>
          </a:prstGeom>
          <a:noFill/>
          <a:ln>
            <a:noFill/>
          </a:ln>
        </p:spPr>
      </p:pic>
      <p:sp>
        <p:nvSpPr>
          <p:cNvPr id="504" name="Google Shape;504;p37"/>
          <p:cNvSpPr txBox="1"/>
          <p:nvPr/>
        </p:nvSpPr>
        <p:spPr>
          <a:xfrm>
            <a:off x="1727636" y="1071591"/>
            <a:ext cx="3021300" cy="372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Albert Sans"/>
                <a:ea typeface="Albert Sans"/>
                <a:cs typeface="Albert Sans"/>
                <a:sym typeface="Albert Sans"/>
              </a:rPr>
              <a:t>+34 654 321 432 | sam@freepik.com</a:t>
            </a:r>
            <a:endParaRPr sz="1200">
              <a:solidFill>
                <a:schemeClr val="dk1"/>
              </a:solidFill>
              <a:latin typeface="Albert Sans"/>
              <a:ea typeface="Albert Sans"/>
              <a:cs typeface="Albert Sans"/>
              <a:sym typeface="Albert Sans"/>
            </a:endParaRPr>
          </a:p>
        </p:txBody>
      </p:sp>
      <p:sp>
        <p:nvSpPr>
          <p:cNvPr id="505" name="Google Shape;505;p37"/>
          <p:cNvSpPr txBox="1"/>
          <p:nvPr/>
        </p:nvSpPr>
        <p:spPr>
          <a:xfrm>
            <a:off x="4931225" y="537275"/>
            <a:ext cx="3499200" cy="9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Albert Sans"/>
                <a:ea typeface="Albert Sans"/>
                <a:cs typeface="Albert Sans"/>
                <a:sym typeface="Albert Sans"/>
              </a:rPr>
              <a:t>“I always strive for </a:t>
            </a:r>
            <a:r>
              <a:rPr b="1" lang="en" sz="1200">
                <a:solidFill>
                  <a:schemeClr val="dk1"/>
                </a:solidFill>
                <a:latin typeface="Albert Sans"/>
                <a:ea typeface="Albert Sans"/>
                <a:cs typeface="Albert Sans"/>
                <a:sym typeface="Albert Sans"/>
              </a:rPr>
              <a:t>excellence</a:t>
            </a:r>
            <a:r>
              <a:rPr lang="en" sz="1200">
                <a:solidFill>
                  <a:schemeClr val="dk1"/>
                </a:solidFill>
                <a:latin typeface="Albert Sans"/>
                <a:ea typeface="Albert Sans"/>
                <a:cs typeface="Albert Sans"/>
                <a:sym typeface="Albert Sans"/>
              </a:rPr>
              <a:t>. I believe in the power of </a:t>
            </a:r>
            <a:r>
              <a:rPr b="1" lang="en" sz="1200">
                <a:solidFill>
                  <a:schemeClr val="dk1"/>
                </a:solidFill>
                <a:latin typeface="Albert Sans"/>
                <a:ea typeface="Albert Sans"/>
                <a:cs typeface="Albert Sans"/>
                <a:sym typeface="Albert Sans"/>
              </a:rPr>
              <a:t>collaboration</a:t>
            </a:r>
            <a:r>
              <a:rPr lang="en" sz="1200">
                <a:solidFill>
                  <a:schemeClr val="dk1"/>
                </a:solidFill>
                <a:latin typeface="Albert Sans"/>
                <a:ea typeface="Albert Sans"/>
                <a:cs typeface="Albert Sans"/>
                <a:sym typeface="Albert Sans"/>
              </a:rPr>
              <a:t>, and I love to build </a:t>
            </a:r>
            <a:r>
              <a:rPr b="1" lang="en" sz="1200">
                <a:solidFill>
                  <a:schemeClr val="dk1"/>
                </a:solidFill>
                <a:latin typeface="Albert Sans"/>
                <a:ea typeface="Albert Sans"/>
                <a:cs typeface="Albert Sans"/>
                <a:sym typeface="Albert Sans"/>
              </a:rPr>
              <a:t>meaningful relationships</a:t>
            </a:r>
            <a:r>
              <a:rPr lang="en" sz="1200">
                <a:solidFill>
                  <a:schemeClr val="dk1"/>
                </a:solidFill>
                <a:latin typeface="Albert Sans"/>
                <a:ea typeface="Albert Sans"/>
                <a:cs typeface="Albert Sans"/>
                <a:sym typeface="Albert Sans"/>
              </a:rPr>
              <a:t> with clients throughout the </a:t>
            </a:r>
            <a:r>
              <a:rPr b="1" lang="en" sz="1200">
                <a:solidFill>
                  <a:schemeClr val="dk1"/>
                </a:solidFill>
                <a:latin typeface="Albert Sans"/>
                <a:ea typeface="Albert Sans"/>
                <a:cs typeface="Albert Sans"/>
                <a:sym typeface="Albert Sans"/>
              </a:rPr>
              <a:t>creative process</a:t>
            </a: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506" name="Google Shape;506;p37"/>
          <p:cNvSpPr txBox="1"/>
          <p:nvPr/>
        </p:nvSpPr>
        <p:spPr>
          <a:xfrm>
            <a:off x="725075" y="1591869"/>
            <a:ext cx="2322000" cy="41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2000">
                <a:solidFill>
                  <a:schemeClr val="dk2"/>
                </a:solidFill>
                <a:latin typeface="Pathway Extreme Light"/>
                <a:ea typeface="Pathway Extreme Light"/>
                <a:cs typeface="Pathway Extreme Light"/>
                <a:sym typeface="Pathway Extreme Light"/>
              </a:rPr>
              <a:t>Experience</a:t>
            </a:r>
            <a:endParaRPr sz="2000">
              <a:solidFill>
                <a:schemeClr val="dk2"/>
              </a:solidFill>
              <a:latin typeface="Pathway Extreme Light"/>
              <a:ea typeface="Pathway Extreme Light"/>
              <a:cs typeface="Pathway Extreme Light"/>
              <a:sym typeface="Pathway Extreme Light"/>
            </a:endParaRPr>
          </a:p>
        </p:txBody>
      </p:sp>
      <p:sp>
        <p:nvSpPr>
          <p:cNvPr id="507" name="Google Shape;507;p37"/>
          <p:cNvSpPr txBox="1"/>
          <p:nvPr/>
        </p:nvSpPr>
        <p:spPr>
          <a:xfrm>
            <a:off x="3426791" y="2139650"/>
            <a:ext cx="15042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Albert Sans"/>
                <a:ea typeface="Albert Sans"/>
                <a:cs typeface="Albert Sans"/>
                <a:sym typeface="Albert Sans"/>
              </a:rPr>
              <a:t>Marketing agency</a:t>
            </a:r>
            <a:endParaRPr sz="1200">
              <a:solidFill>
                <a:schemeClr val="dk1"/>
              </a:solidFill>
              <a:latin typeface="Albert Sans"/>
              <a:ea typeface="Albert Sans"/>
              <a:cs typeface="Albert Sans"/>
              <a:sym typeface="Albert Sans"/>
            </a:endParaRPr>
          </a:p>
        </p:txBody>
      </p:sp>
      <p:sp>
        <p:nvSpPr>
          <p:cNvPr id="508" name="Google Shape;508;p37"/>
          <p:cNvSpPr txBox="1"/>
          <p:nvPr/>
        </p:nvSpPr>
        <p:spPr>
          <a:xfrm>
            <a:off x="713225" y="2422450"/>
            <a:ext cx="42180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Tracking and analyzing data to optimize campaigns</a:t>
            </a:r>
            <a:endParaRPr sz="1200">
              <a:solidFill>
                <a:schemeClr val="dk1"/>
              </a:solidFill>
              <a:latin typeface="Albert Sans"/>
              <a:ea typeface="Albert Sans"/>
              <a:cs typeface="Albert Sans"/>
              <a:sym typeface="Albert Sans"/>
            </a:endParaRPr>
          </a:p>
          <a:p>
            <a:pPr indent="-133350" lvl="0" marL="1143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Coordinating promotional activities</a:t>
            </a:r>
            <a:endParaRPr sz="1200">
              <a:solidFill>
                <a:schemeClr val="dk1"/>
              </a:solidFill>
              <a:latin typeface="Albert Sans"/>
              <a:ea typeface="Albert Sans"/>
              <a:cs typeface="Albert Sans"/>
              <a:sym typeface="Albert Sans"/>
            </a:endParaRPr>
          </a:p>
        </p:txBody>
      </p:sp>
      <p:sp>
        <p:nvSpPr>
          <p:cNvPr id="509" name="Google Shape;509;p37"/>
          <p:cNvSpPr txBox="1"/>
          <p:nvPr/>
        </p:nvSpPr>
        <p:spPr>
          <a:xfrm>
            <a:off x="725075" y="2139650"/>
            <a:ext cx="1054200" cy="2829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Pathway Extreme SemiBold"/>
                <a:ea typeface="Pathway Extreme SemiBold"/>
                <a:cs typeface="Pathway Extreme SemiBold"/>
                <a:sym typeface="Pathway Extreme SemiBold"/>
              </a:rPr>
              <a:t>Now-20xx</a:t>
            </a:r>
            <a:endParaRPr sz="1200">
              <a:solidFill>
                <a:schemeClr val="dk2"/>
              </a:solidFill>
              <a:latin typeface="Pathway Extreme SemiBold"/>
              <a:ea typeface="Pathway Extreme SemiBold"/>
              <a:cs typeface="Pathway Extreme SemiBold"/>
              <a:sym typeface="Pathway Extreme SemiBold"/>
            </a:endParaRPr>
          </a:p>
        </p:txBody>
      </p:sp>
      <p:sp>
        <p:nvSpPr>
          <p:cNvPr id="510" name="Google Shape;510;p37"/>
          <p:cNvSpPr txBox="1"/>
          <p:nvPr/>
        </p:nvSpPr>
        <p:spPr>
          <a:xfrm>
            <a:off x="1779449" y="2139651"/>
            <a:ext cx="16473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Pathway Extreme SemiBold"/>
                <a:ea typeface="Pathway Extreme SemiBold"/>
                <a:cs typeface="Pathway Extreme SemiBold"/>
                <a:sym typeface="Pathway Extreme SemiBold"/>
              </a:rPr>
              <a:t>UX Designer</a:t>
            </a:r>
            <a:endParaRPr sz="1200">
              <a:solidFill>
                <a:schemeClr val="dk1"/>
              </a:solidFill>
              <a:latin typeface="Pathway Extreme SemiBold"/>
              <a:ea typeface="Pathway Extreme SemiBold"/>
              <a:cs typeface="Pathway Extreme SemiBold"/>
              <a:sym typeface="Pathway Extreme SemiBold"/>
            </a:endParaRPr>
          </a:p>
        </p:txBody>
      </p:sp>
      <p:sp>
        <p:nvSpPr>
          <p:cNvPr id="511" name="Google Shape;511;p37"/>
          <p:cNvSpPr txBox="1"/>
          <p:nvPr/>
        </p:nvSpPr>
        <p:spPr>
          <a:xfrm>
            <a:off x="3426893" y="2965524"/>
            <a:ext cx="15042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Albert Sans"/>
                <a:ea typeface="Albert Sans"/>
                <a:cs typeface="Albert Sans"/>
                <a:sym typeface="Albert Sans"/>
              </a:rPr>
              <a:t>Creation studio</a:t>
            </a:r>
            <a:endParaRPr sz="1200">
              <a:solidFill>
                <a:schemeClr val="dk1"/>
              </a:solidFill>
              <a:latin typeface="Albert Sans"/>
              <a:ea typeface="Albert Sans"/>
              <a:cs typeface="Albert Sans"/>
              <a:sym typeface="Albert Sans"/>
            </a:endParaRPr>
          </a:p>
        </p:txBody>
      </p:sp>
      <p:sp>
        <p:nvSpPr>
          <p:cNvPr id="512" name="Google Shape;512;p37"/>
          <p:cNvSpPr txBox="1"/>
          <p:nvPr/>
        </p:nvSpPr>
        <p:spPr>
          <a:xfrm>
            <a:off x="713225" y="3248375"/>
            <a:ext cx="42180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Creating videos, podcasts, graphics and infographics</a:t>
            </a:r>
            <a:endParaRPr sz="1200">
              <a:solidFill>
                <a:schemeClr val="dk1"/>
              </a:solidFill>
              <a:latin typeface="Albert Sans"/>
              <a:ea typeface="Albert Sans"/>
              <a:cs typeface="Albert Sans"/>
              <a:sym typeface="Albert Sans"/>
            </a:endParaRPr>
          </a:p>
          <a:p>
            <a:pPr indent="-133350" lvl="0" marL="1143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Developing unique and engaging content</a:t>
            </a:r>
            <a:endParaRPr sz="1200">
              <a:solidFill>
                <a:schemeClr val="dk1"/>
              </a:solidFill>
              <a:latin typeface="Albert Sans"/>
              <a:ea typeface="Albert Sans"/>
              <a:cs typeface="Albert Sans"/>
              <a:sym typeface="Albert Sans"/>
            </a:endParaRPr>
          </a:p>
        </p:txBody>
      </p:sp>
      <p:sp>
        <p:nvSpPr>
          <p:cNvPr id="513" name="Google Shape;513;p37"/>
          <p:cNvSpPr txBox="1"/>
          <p:nvPr/>
        </p:nvSpPr>
        <p:spPr>
          <a:xfrm>
            <a:off x="725075" y="2965524"/>
            <a:ext cx="1054200" cy="2829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Pathway Extreme SemiBold"/>
                <a:ea typeface="Pathway Extreme SemiBold"/>
                <a:cs typeface="Pathway Extreme SemiBold"/>
                <a:sym typeface="Pathway Extreme SemiBold"/>
              </a:rPr>
              <a:t>20xx-20xx</a:t>
            </a:r>
            <a:endParaRPr sz="1200">
              <a:solidFill>
                <a:schemeClr val="dk2"/>
              </a:solidFill>
              <a:latin typeface="Pathway Extreme SemiBold"/>
              <a:ea typeface="Pathway Extreme SemiBold"/>
              <a:cs typeface="Pathway Extreme SemiBold"/>
              <a:sym typeface="Pathway Extreme SemiBold"/>
            </a:endParaRPr>
          </a:p>
        </p:txBody>
      </p:sp>
      <p:sp>
        <p:nvSpPr>
          <p:cNvPr id="514" name="Google Shape;514;p37"/>
          <p:cNvSpPr txBox="1"/>
          <p:nvPr/>
        </p:nvSpPr>
        <p:spPr>
          <a:xfrm>
            <a:off x="1779449" y="2965526"/>
            <a:ext cx="16473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Pathway Extreme SemiBold"/>
                <a:ea typeface="Pathway Extreme SemiBold"/>
                <a:cs typeface="Pathway Extreme SemiBold"/>
                <a:sym typeface="Pathway Extreme SemiBold"/>
              </a:rPr>
              <a:t>UX Designer</a:t>
            </a:r>
            <a:endParaRPr sz="1200">
              <a:solidFill>
                <a:schemeClr val="dk1"/>
              </a:solidFill>
              <a:latin typeface="Pathway Extreme SemiBold"/>
              <a:ea typeface="Pathway Extreme SemiBold"/>
              <a:cs typeface="Pathway Extreme SemiBold"/>
              <a:sym typeface="Pathway Extreme SemiBold"/>
            </a:endParaRPr>
          </a:p>
        </p:txBody>
      </p:sp>
      <p:sp>
        <p:nvSpPr>
          <p:cNvPr id="515" name="Google Shape;515;p37"/>
          <p:cNvSpPr txBox="1"/>
          <p:nvPr/>
        </p:nvSpPr>
        <p:spPr>
          <a:xfrm>
            <a:off x="3426791" y="3791399"/>
            <a:ext cx="15042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Albert Sans"/>
                <a:ea typeface="Albert Sans"/>
                <a:cs typeface="Albert Sans"/>
                <a:sym typeface="Albert Sans"/>
              </a:rPr>
              <a:t>Creation studio</a:t>
            </a:r>
            <a:endParaRPr sz="1200">
              <a:solidFill>
                <a:schemeClr val="dk1"/>
              </a:solidFill>
              <a:latin typeface="Albert Sans"/>
              <a:ea typeface="Albert Sans"/>
              <a:cs typeface="Albert Sans"/>
              <a:sym typeface="Albert Sans"/>
            </a:endParaRPr>
          </a:p>
        </p:txBody>
      </p:sp>
      <p:sp>
        <p:nvSpPr>
          <p:cNvPr id="516" name="Google Shape;516;p37"/>
          <p:cNvSpPr txBox="1"/>
          <p:nvPr/>
        </p:nvSpPr>
        <p:spPr>
          <a:xfrm>
            <a:off x="713225" y="4074300"/>
            <a:ext cx="42180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Motivating and leading team members in tasks</a:t>
            </a:r>
            <a:endParaRPr sz="1200">
              <a:solidFill>
                <a:schemeClr val="dk1"/>
              </a:solidFill>
              <a:latin typeface="Albert Sans"/>
              <a:ea typeface="Albert Sans"/>
              <a:cs typeface="Albert Sans"/>
              <a:sym typeface="Albert Sans"/>
            </a:endParaRPr>
          </a:p>
          <a:p>
            <a:pPr indent="-133350" lvl="0" marL="1143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Setting clear objectives and goals for the team</a:t>
            </a:r>
            <a:endParaRPr sz="1200">
              <a:solidFill>
                <a:schemeClr val="dk1"/>
              </a:solidFill>
              <a:latin typeface="Albert Sans"/>
              <a:ea typeface="Albert Sans"/>
              <a:cs typeface="Albert Sans"/>
              <a:sym typeface="Albert Sans"/>
            </a:endParaRPr>
          </a:p>
        </p:txBody>
      </p:sp>
      <p:sp>
        <p:nvSpPr>
          <p:cNvPr id="517" name="Google Shape;517;p37"/>
          <p:cNvSpPr txBox="1"/>
          <p:nvPr/>
        </p:nvSpPr>
        <p:spPr>
          <a:xfrm>
            <a:off x="725075" y="3791399"/>
            <a:ext cx="1054200" cy="2829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Pathway Extreme SemiBold"/>
                <a:ea typeface="Pathway Extreme SemiBold"/>
                <a:cs typeface="Pathway Extreme SemiBold"/>
                <a:sym typeface="Pathway Extreme SemiBold"/>
              </a:rPr>
              <a:t>20xx-20xx</a:t>
            </a:r>
            <a:endParaRPr sz="1200">
              <a:solidFill>
                <a:schemeClr val="dk2"/>
              </a:solidFill>
              <a:latin typeface="Pathway Extreme SemiBold"/>
              <a:ea typeface="Pathway Extreme SemiBold"/>
              <a:cs typeface="Pathway Extreme SemiBold"/>
              <a:sym typeface="Pathway Extreme SemiBold"/>
            </a:endParaRPr>
          </a:p>
        </p:txBody>
      </p:sp>
      <p:sp>
        <p:nvSpPr>
          <p:cNvPr id="518" name="Google Shape;518;p37"/>
          <p:cNvSpPr txBox="1"/>
          <p:nvPr/>
        </p:nvSpPr>
        <p:spPr>
          <a:xfrm>
            <a:off x="1779449" y="3791400"/>
            <a:ext cx="16473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Pathway Extreme SemiBold"/>
                <a:ea typeface="Pathway Extreme SemiBold"/>
                <a:cs typeface="Pathway Extreme SemiBold"/>
                <a:sym typeface="Pathway Extreme SemiBold"/>
              </a:rPr>
              <a:t>UX Designer</a:t>
            </a:r>
            <a:endParaRPr sz="1200">
              <a:solidFill>
                <a:schemeClr val="dk1"/>
              </a:solidFill>
              <a:latin typeface="Pathway Extreme SemiBold"/>
              <a:ea typeface="Pathway Extreme SemiBold"/>
              <a:cs typeface="Pathway Extreme SemiBold"/>
              <a:sym typeface="Pathway Extreme SemiBold"/>
            </a:endParaRPr>
          </a:p>
        </p:txBody>
      </p:sp>
      <p:sp>
        <p:nvSpPr>
          <p:cNvPr id="519" name="Google Shape;519;p37"/>
          <p:cNvSpPr txBox="1"/>
          <p:nvPr/>
        </p:nvSpPr>
        <p:spPr>
          <a:xfrm>
            <a:off x="5027009" y="1591875"/>
            <a:ext cx="1878900" cy="41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2000">
                <a:solidFill>
                  <a:schemeClr val="dk2"/>
                </a:solidFill>
                <a:latin typeface="Pathway Extreme Light"/>
                <a:ea typeface="Pathway Extreme Light"/>
                <a:cs typeface="Pathway Extreme Light"/>
                <a:sym typeface="Pathway Extreme Light"/>
              </a:rPr>
              <a:t>Education</a:t>
            </a:r>
            <a:endParaRPr sz="2000">
              <a:solidFill>
                <a:schemeClr val="dk2"/>
              </a:solidFill>
              <a:latin typeface="Pathway Extreme Light"/>
              <a:ea typeface="Pathway Extreme Light"/>
              <a:cs typeface="Pathway Extreme Light"/>
              <a:sym typeface="Pathway Extreme Light"/>
            </a:endParaRPr>
          </a:p>
        </p:txBody>
      </p:sp>
      <p:sp>
        <p:nvSpPr>
          <p:cNvPr id="520" name="Google Shape;520;p37"/>
          <p:cNvSpPr txBox="1"/>
          <p:nvPr/>
        </p:nvSpPr>
        <p:spPr>
          <a:xfrm>
            <a:off x="6955350" y="2132125"/>
            <a:ext cx="1475100" cy="668700"/>
          </a:xfrm>
          <a:prstGeom prst="rect">
            <a:avLst/>
          </a:prstGeom>
          <a:noFill/>
          <a:ln>
            <a:noFill/>
          </a:ln>
        </p:spPr>
        <p:txBody>
          <a:bodyPr anchorCtr="0" anchor="ctr" bIns="91425" lIns="171450" spcFirstLastPara="1" rIns="91425" wrap="square" tIns="91425">
            <a:noAutofit/>
          </a:bodyPr>
          <a:lstStyle/>
          <a:p>
            <a:pPr indent="-133350" lvl="0" marL="5715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Communication</a:t>
            </a:r>
            <a:endParaRPr sz="1200">
              <a:solidFill>
                <a:schemeClr val="dk1"/>
              </a:solidFill>
              <a:latin typeface="Albert Sans"/>
              <a:ea typeface="Albert Sans"/>
              <a:cs typeface="Albert Sans"/>
              <a:sym typeface="Albert Sans"/>
            </a:endParaRPr>
          </a:p>
          <a:p>
            <a:pPr indent="-133350" lvl="0" marL="5715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Writing</a:t>
            </a:r>
            <a:endParaRPr sz="1200">
              <a:solidFill>
                <a:schemeClr val="dk1"/>
              </a:solidFill>
              <a:latin typeface="Albert Sans"/>
              <a:ea typeface="Albert Sans"/>
              <a:cs typeface="Albert Sans"/>
              <a:sym typeface="Albert Sans"/>
            </a:endParaRPr>
          </a:p>
          <a:p>
            <a:pPr indent="-133350" lvl="0" marL="5715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Leadership</a:t>
            </a:r>
            <a:endParaRPr sz="1200">
              <a:solidFill>
                <a:schemeClr val="dk1"/>
              </a:solidFill>
              <a:latin typeface="Albert Sans"/>
              <a:ea typeface="Albert Sans"/>
              <a:cs typeface="Albert Sans"/>
              <a:sym typeface="Albert Sans"/>
            </a:endParaRPr>
          </a:p>
        </p:txBody>
      </p:sp>
      <p:sp>
        <p:nvSpPr>
          <p:cNvPr id="521" name="Google Shape;521;p37"/>
          <p:cNvSpPr txBox="1"/>
          <p:nvPr/>
        </p:nvSpPr>
        <p:spPr>
          <a:xfrm>
            <a:off x="5027000" y="2132125"/>
            <a:ext cx="750300" cy="6687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Pathway Extreme SemiBold"/>
                <a:ea typeface="Pathway Extreme SemiBold"/>
                <a:cs typeface="Pathway Extreme SemiBold"/>
                <a:sym typeface="Pathway Extreme SemiBold"/>
              </a:rPr>
              <a:t>20xx- 20xx</a:t>
            </a:r>
            <a:endParaRPr sz="1200">
              <a:solidFill>
                <a:schemeClr val="dk2"/>
              </a:solidFill>
              <a:latin typeface="Pathway Extreme SemiBold"/>
              <a:ea typeface="Pathway Extreme SemiBold"/>
              <a:cs typeface="Pathway Extreme SemiBold"/>
              <a:sym typeface="Pathway Extreme SemiBold"/>
            </a:endParaRPr>
          </a:p>
        </p:txBody>
      </p:sp>
      <p:sp>
        <p:nvSpPr>
          <p:cNvPr id="522" name="Google Shape;522;p37"/>
          <p:cNvSpPr txBox="1"/>
          <p:nvPr/>
        </p:nvSpPr>
        <p:spPr>
          <a:xfrm>
            <a:off x="5777425" y="2126375"/>
            <a:ext cx="10722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Pathway Extreme SemiBold"/>
                <a:ea typeface="Pathway Extreme SemiBold"/>
                <a:cs typeface="Pathway Extreme SemiBold"/>
                <a:sym typeface="Pathway Extreme SemiBold"/>
              </a:rPr>
              <a:t>Marketing degree</a:t>
            </a:r>
            <a:endParaRPr sz="1200">
              <a:solidFill>
                <a:schemeClr val="dk1"/>
              </a:solidFill>
              <a:latin typeface="Pathway Extreme SemiBold"/>
              <a:ea typeface="Pathway Extreme SemiBold"/>
              <a:cs typeface="Pathway Extreme SemiBold"/>
              <a:sym typeface="Pathway Extreme SemiBold"/>
            </a:endParaRPr>
          </a:p>
        </p:txBody>
      </p:sp>
      <p:sp>
        <p:nvSpPr>
          <p:cNvPr id="523" name="Google Shape;523;p37"/>
          <p:cNvSpPr txBox="1"/>
          <p:nvPr/>
        </p:nvSpPr>
        <p:spPr>
          <a:xfrm>
            <a:off x="6955350" y="3032825"/>
            <a:ext cx="1475100" cy="668700"/>
          </a:xfrm>
          <a:prstGeom prst="rect">
            <a:avLst/>
          </a:prstGeom>
          <a:noFill/>
          <a:ln>
            <a:noFill/>
          </a:ln>
        </p:spPr>
        <p:txBody>
          <a:bodyPr anchorCtr="0" anchor="ctr" bIns="91425" lIns="171450" spcFirstLastPara="1" rIns="91425" wrap="square" tIns="91425">
            <a:noAutofit/>
          </a:bodyPr>
          <a:lstStyle/>
          <a:p>
            <a:pPr indent="-133350" lvl="0" marL="5715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Graphic Design</a:t>
            </a:r>
            <a:endParaRPr sz="1200">
              <a:solidFill>
                <a:schemeClr val="dk1"/>
              </a:solidFill>
              <a:latin typeface="Albert Sans"/>
              <a:ea typeface="Albert Sans"/>
              <a:cs typeface="Albert Sans"/>
              <a:sym typeface="Albert Sans"/>
            </a:endParaRPr>
          </a:p>
          <a:p>
            <a:pPr indent="-133350" lvl="0" marL="5715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Creativity</a:t>
            </a:r>
            <a:endParaRPr sz="1200">
              <a:solidFill>
                <a:schemeClr val="dk1"/>
              </a:solidFill>
              <a:latin typeface="Albert Sans"/>
              <a:ea typeface="Albert Sans"/>
              <a:cs typeface="Albert Sans"/>
              <a:sym typeface="Albert Sans"/>
            </a:endParaRPr>
          </a:p>
          <a:p>
            <a:pPr indent="-133350" lvl="0" marL="5715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Curiosity</a:t>
            </a:r>
            <a:endParaRPr sz="1200">
              <a:solidFill>
                <a:schemeClr val="dk1"/>
              </a:solidFill>
              <a:latin typeface="Albert Sans"/>
              <a:ea typeface="Albert Sans"/>
              <a:cs typeface="Albert Sans"/>
              <a:sym typeface="Albert Sans"/>
            </a:endParaRPr>
          </a:p>
        </p:txBody>
      </p:sp>
      <p:sp>
        <p:nvSpPr>
          <p:cNvPr id="524" name="Google Shape;524;p37"/>
          <p:cNvSpPr txBox="1"/>
          <p:nvPr/>
        </p:nvSpPr>
        <p:spPr>
          <a:xfrm>
            <a:off x="5027000" y="3032825"/>
            <a:ext cx="750300" cy="6687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Pathway Extreme SemiBold"/>
                <a:ea typeface="Pathway Extreme SemiBold"/>
                <a:cs typeface="Pathway Extreme SemiBold"/>
                <a:sym typeface="Pathway Extreme SemiBold"/>
              </a:rPr>
              <a:t>20xx- 20xx</a:t>
            </a:r>
            <a:endParaRPr sz="1200">
              <a:solidFill>
                <a:schemeClr val="dk2"/>
              </a:solidFill>
              <a:latin typeface="Pathway Extreme SemiBold"/>
              <a:ea typeface="Pathway Extreme SemiBold"/>
              <a:cs typeface="Pathway Extreme SemiBold"/>
              <a:sym typeface="Pathway Extreme SemiBold"/>
            </a:endParaRPr>
          </a:p>
        </p:txBody>
      </p:sp>
      <p:sp>
        <p:nvSpPr>
          <p:cNvPr id="525" name="Google Shape;525;p37"/>
          <p:cNvSpPr txBox="1"/>
          <p:nvPr/>
        </p:nvSpPr>
        <p:spPr>
          <a:xfrm>
            <a:off x="5777425" y="3032825"/>
            <a:ext cx="10722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Pathway Extreme SemiBold"/>
                <a:ea typeface="Pathway Extreme SemiBold"/>
                <a:cs typeface="Pathway Extreme SemiBold"/>
                <a:sym typeface="Pathway Extreme SemiBold"/>
              </a:rPr>
              <a:t>Master’s in Graphic Design</a:t>
            </a:r>
            <a:endParaRPr sz="1200">
              <a:solidFill>
                <a:schemeClr val="dk1"/>
              </a:solidFill>
              <a:latin typeface="Pathway Extreme SemiBold"/>
              <a:ea typeface="Pathway Extreme SemiBold"/>
              <a:cs typeface="Pathway Extreme SemiBold"/>
              <a:sym typeface="Pathway Extreme SemiBold"/>
            </a:endParaRPr>
          </a:p>
        </p:txBody>
      </p:sp>
      <p:sp>
        <p:nvSpPr>
          <p:cNvPr id="526" name="Google Shape;526;p37"/>
          <p:cNvSpPr txBox="1"/>
          <p:nvPr/>
        </p:nvSpPr>
        <p:spPr>
          <a:xfrm>
            <a:off x="6955350" y="3933525"/>
            <a:ext cx="1475100" cy="668700"/>
          </a:xfrm>
          <a:prstGeom prst="rect">
            <a:avLst/>
          </a:prstGeom>
          <a:noFill/>
          <a:ln>
            <a:noFill/>
          </a:ln>
        </p:spPr>
        <p:txBody>
          <a:bodyPr anchorCtr="0" anchor="ctr" bIns="91425" lIns="171450" spcFirstLastPara="1" rIns="91425" wrap="square" tIns="91425">
            <a:noAutofit/>
          </a:bodyPr>
          <a:lstStyle/>
          <a:p>
            <a:pPr indent="-133350" lvl="0" marL="5715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Creativity</a:t>
            </a:r>
            <a:endParaRPr sz="1200">
              <a:solidFill>
                <a:schemeClr val="dk1"/>
              </a:solidFill>
              <a:latin typeface="Albert Sans"/>
              <a:ea typeface="Albert Sans"/>
              <a:cs typeface="Albert Sans"/>
              <a:sym typeface="Albert Sans"/>
            </a:endParaRPr>
          </a:p>
          <a:p>
            <a:pPr indent="-133350" lvl="0" marL="5715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Adaptability</a:t>
            </a:r>
            <a:endParaRPr sz="1200">
              <a:solidFill>
                <a:schemeClr val="dk1"/>
              </a:solidFill>
              <a:latin typeface="Albert Sans"/>
              <a:ea typeface="Albert Sans"/>
              <a:cs typeface="Albert Sans"/>
              <a:sym typeface="Albert Sans"/>
            </a:endParaRPr>
          </a:p>
          <a:p>
            <a:pPr indent="-133350" lvl="0" marL="5715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Management</a:t>
            </a:r>
            <a:endParaRPr sz="1200">
              <a:solidFill>
                <a:schemeClr val="dk1"/>
              </a:solidFill>
              <a:latin typeface="Albert Sans"/>
              <a:ea typeface="Albert Sans"/>
              <a:cs typeface="Albert Sans"/>
              <a:sym typeface="Albert Sans"/>
            </a:endParaRPr>
          </a:p>
        </p:txBody>
      </p:sp>
      <p:sp>
        <p:nvSpPr>
          <p:cNvPr id="527" name="Google Shape;527;p37"/>
          <p:cNvSpPr txBox="1"/>
          <p:nvPr/>
        </p:nvSpPr>
        <p:spPr>
          <a:xfrm>
            <a:off x="5027000" y="3933525"/>
            <a:ext cx="750300" cy="6687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Pathway Extreme SemiBold"/>
                <a:ea typeface="Pathway Extreme SemiBold"/>
                <a:cs typeface="Pathway Extreme SemiBold"/>
                <a:sym typeface="Pathway Extreme SemiBold"/>
              </a:rPr>
              <a:t>20xx- 20xx</a:t>
            </a:r>
            <a:endParaRPr sz="1200">
              <a:solidFill>
                <a:schemeClr val="dk2"/>
              </a:solidFill>
              <a:latin typeface="Pathway Extreme SemiBold"/>
              <a:ea typeface="Pathway Extreme SemiBold"/>
              <a:cs typeface="Pathway Extreme SemiBold"/>
              <a:sym typeface="Pathway Extreme SemiBold"/>
            </a:endParaRPr>
          </a:p>
        </p:txBody>
      </p:sp>
      <p:sp>
        <p:nvSpPr>
          <p:cNvPr id="528" name="Google Shape;528;p37"/>
          <p:cNvSpPr txBox="1"/>
          <p:nvPr/>
        </p:nvSpPr>
        <p:spPr>
          <a:xfrm>
            <a:off x="5777425" y="3939275"/>
            <a:ext cx="10722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Pathway Extreme SemiBold"/>
                <a:ea typeface="Pathway Extreme SemiBold"/>
                <a:cs typeface="Pathway Extreme SemiBold"/>
                <a:sym typeface="Pathway Extreme SemiBold"/>
              </a:rPr>
              <a:t>Master’s in Content Creation</a:t>
            </a:r>
            <a:endParaRPr sz="1200">
              <a:solidFill>
                <a:schemeClr val="dk1"/>
              </a:solidFill>
              <a:latin typeface="Pathway Extreme SemiBold"/>
              <a:ea typeface="Pathway Extreme SemiBold"/>
              <a:cs typeface="Pathway Extreme SemiBold"/>
              <a:sym typeface="Pathway Extreme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38"/>
          <p:cNvSpPr txBox="1"/>
          <p:nvPr>
            <p:ph idx="4" type="subTitle"/>
          </p:nvPr>
        </p:nvSpPr>
        <p:spPr>
          <a:xfrm>
            <a:off x="794451" y="2923888"/>
            <a:ext cx="6993000" cy="47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 creation projects</a:t>
            </a:r>
            <a:endParaRPr/>
          </a:p>
        </p:txBody>
      </p:sp>
      <p:sp>
        <p:nvSpPr>
          <p:cNvPr id="534" name="Google Shape;534;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Previous projects</a:t>
            </a:r>
            <a:endParaRPr/>
          </a:p>
        </p:txBody>
      </p:sp>
      <p:sp>
        <p:nvSpPr>
          <p:cNvPr id="535" name="Google Shape;535;p38"/>
          <p:cNvSpPr txBox="1"/>
          <p:nvPr>
            <p:ph idx="1" type="subTitle"/>
          </p:nvPr>
        </p:nvSpPr>
        <p:spPr>
          <a:xfrm>
            <a:off x="794475" y="3350675"/>
            <a:ext cx="69930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have participated throughout my career in crafting SEO-friendly copy, creating promotional videos, designing newsletters and brochures and more. My work has been well received with several pieces being featured in prominent and important publications”</a:t>
            </a:r>
            <a:endParaRPr/>
          </a:p>
        </p:txBody>
      </p:sp>
      <p:sp>
        <p:nvSpPr>
          <p:cNvPr id="536" name="Google Shape;536;p38"/>
          <p:cNvSpPr txBox="1"/>
          <p:nvPr>
            <p:ph idx="2" type="subTitle"/>
          </p:nvPr>
        </p:nvSpPr>
        <p:spPr>
          <a:xfrm>
            <a:off x="794525" y="1829454"/>
            <a:ext cx="69930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was responsible for managing campaigns across all major social media platforms; creating, curating and optimizing content for maximum engagement; analyzing data to gain insights into customer behavior and maintaining a strong relationship with customers”</a:t>
            </a:r>
            <a:endParaRPr/>
          </a:p>
        </p:txBody>
      </p:sp>
      <p:sp>
        <p:nvSpPr>
          <p:cNvPr id="537" name="Google Shape;537;p38"/>
          <p:cNvSpPr txBox="1"/>
          <p:nvPr>
            <p:ph idx="3" type="subTitle"/>
          </p:nvPr>
        </p:nvSpPr>
        <p:spPr>
          <a:xfrm>
            <a:off x="794483" y="1402763"/>
            <a:ext cx="6993000" cy="47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39"/>
          <p:cNvSpPr txBox="1"/>
          <p:nvPr>
            <p:ph type="title"/>
          </p:nvPr>
        </p:nvSpPr>
        <p:spPr>
          <a:xfrm>
            <a:off x="713250" y="445025"/>
            <a:ext cx="4635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Cover letter</a:t>
            </a:r>
            <a:endParaRPr/>
          </a:p>
        </p:txBody>
      </p:sp>
      <p:sp>
        <p:nvSpPr>
          <p:cNvPr id="543" name="Google Shape;543;p39"/>
          <p:cNvSpPr txBox="1"/>
          <p:nvPr>
            <p:ph idx="1" type="body"/>
          </p:nvPr>
        </p:nvSpPr>
        <p:spPr>
          <a:xfrm>
            <a:off x="713250" y="1418175"/>
            <a:ext cx="7717500" cy="250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t>Welcome to my portfolio!</a:t>
            </a:r>
            <a:endParaRPr/>
          </a:p>
          <a:p>
            <a:pPr indent="0" lvl="0" marL="0" rtl="0" algn="l">
              <a:spcBef>
                <a:spcPts val="1200"/>
              </a:spcBef>
              <a:spcAft>
                <a:spcPts val="0"/>
              </a:spcAft>
              <a:buClr>
                <a:schemeClr val="dk2"/>
              </a:buClr>
              <a:buSzPts val="1100"/>
              <a:buFont typeface="Arial"/>
              <a:buNone/>
            </a:pPr>
            <a:r>
              <a:rPr lang="en"/>
              <a:t>I'm [name], a highly creative and motivated individual, with a passion for [field of expertise]. My portfolio is filled with unique and inspiring content, which showcases my skills in the field. </a:t>
            </a:r>
            <a:endParaRPr/>
          </a:p>
          <a:p>
            <a:pPr indent="0" lvl="0" marL="0" rtl="0" algn="l">
              <a:spcBef>
                <a:spcPts val="1200"/>
              </a:spcBef>
              <a:spcAft>
                <a:spcPts val="0"/>
              </a:spcAft>
              <a:buClr>
                <a:schemeClr val="dk2"/>
              </a:buClr>
              <a:buSzPts val="1100"/>
              <a:buFont typeface="Arial"/>
              <a:buNone/>
            </a:pPr>
            <a:r>
              <a:rPr lang="en"/>
              <a:t>Here you will find everything ranging from writing samples, photographs, videos and more. I strive for excellence in all that I do, and this portfolio serves as a testament to my capabilities and accomplishments. </a:t>
            </a:r>
            <a:endParaRPr/>
          </a:p>
          <a:p>
            <a:pPr indent="0" lvl="0" marL="0" rtl="0" algn="l">
              <a:spcBef>
                <a:spcPts val="1200"/>
              </a:spcBef>
              <a:spcAft>
                <a:spcPts val="0"/>
              </a:spcAft>
              <a:buClr>
                <a:schemeClr val="dk2"/>
              </a:buClr>
              <a:buSzPts val="1100"/>
              <a:buFont typeface="Arial"/>
              <a:buNone/>
            </a:pPr>
            <a:r>
              <a:rPr lang="en"/>
              <a:t>Have a look around, get to know me better, and don't hesitate to reach out if you have any questions or would like to collaborate!</a:t>
            </a:r>
            <a:endParaRPr/>
          </a:p>
          <a:p>
            <a:pPr indent="0" lvl="0" marL="0" rtl="0" algn="l">
              <a:spcBef>
                <a:spcPts val="1200"/>
              </a:spcBef>
              <a:spcAft>
                <a:spcPts val="1200"/>
              </a:spcAft>
              <a:buClr>
                <a:schemeClr val="dk2"/>
              </a:buClr>
              <a:buSzPts val="1100"/>
              <a:buFont typeface="Arial"/>
              <a:buNone/>
            </a:pPr>
            <a:r>
              <a:rPr lang="en"/>
              <a:t>Sincerely,</a:t>
            </a:r>
            <a:endParaRPr/>
          </a:p>
        </p:txBody>
      </p:sp>
      <p:sp>
        <p:nvSpPr>
          <p:cNvPr id="544" name="Google Shape;544;p39"/>
          <p:cNvSpPr txBox="1"/>
          <p:nvPr/>
        </p:nvSpPr>
        <p:spPr>
          <a:xfrm>
            <a:off x="6532350" y="3890975"/>
            <a:ext cx="1898400" cy="440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2"/>
                </a:solidFill>
                <a:latin typeface="Pathway Extreme Light"/>
                <a:ea typeface="Pathway Extreme Light"/>
                <a:cs typeface="Pathway Extreme Light"/>
                <a:sym typeface="Pathway Extreme Light"/>
              </a:rPr>
              <a:t>Samuel Doe</a:t>
            </a:r>
            <a:endParaRPr sz="2000">
              <a:solidFill>
                <a:schemeClr val="dk2"/>
              </a:solidFill>
              <a:latin typeface="Pathway Extreme Light"/>
              <a:ea typeface="Pathway Extreme Light"/>
              <a:cs typeface="Pathway Extreme Light"/>
              <a:sym typeface="Pathway Extreme Light"/>
            </a:endParaRPr>
          </a:p>
        </p:txBody>
      </p:sp>
      <p:sp>
        <p:nvSpPr>
          <p:cNvPr id="545" name="Google Shape;545;p39"/>
          <p:cNvSpPr txBox="1"/>
          <p:nvPr/>
        </p:nvSpPr>
        <p:spPr>
          <a:xfrm>
            <a:off x="4617150" y="4321216"/>
            <a:ext cx="3813600" cy="293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200">
                <a:solidFill>
                  <a:schemeClr val="dk1"/>
                </a:solidFill>
                <a:latin typeface="Albert Sans"/>
                <a:ea typeface="Albert Sans"/>
                <a:cs typeface="Albert Sans"/>
                <a:sym typeface="Albert Sans"/>
              </a:rPr>
              <a:t>+91  620 421 838 | sam@freepik.com</a:t>
            </a:r>
            <a:endParaRPr sz="1200">
              <a:solidFill>
                <a:schemeClr val="dk1"/>
              </a:solidFill>
              <a:latin typeface="Albert Sans"/>
              <a:ea typeface="Albert Sans"/>
              <a:cs typeface="Albert Sans"/>
              <a:sym typeface="Albert Sans"/>
            </a:endParaRPr>
          </a:p>
        </p:txBody>
      </p:sp>
      <p:sp>
        <p:nvSpPr>
          <p:cNvPr id="546" name="Google Shape;546;p39"/>
          <p:cNvSpPr txBox="1"/>
          <p:nvPr/>
        </p:nvSpPr>
        <p:spPr>
          <a:xfrm>
            <a:off x="4657675" y="539500"/>
            <a:ext cx="3773100" cy="203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2"/>
                </a:solidFill>
                <a:latin typeface="Albert Sans"/>
                <a:ea typeface="Albert Sans"/>
                <a:cs typeface="Albert Sans"/>
                <a:sym typeface="Albert Sans"/>
              </a:rPr>
              <a:t>Slidesgo</a:t>
            </a:r>
            <a:endParaRPr sz="1200">
              <a:solidFill>
                <a:schemeClr val="dk2"/>
              </a:solidFill>
              <a:latin typeface="Albert Sans"/>
              <a:ea typeface="Albert Sans"/>
              <a:cs typeface="Albert Sans"/>
              <a:sym typeface="Albert Sans"/>
            </a:endParaRPr>
          </a:p>
        </p:txBody>
      </p:sp>
      <p:sp>
        <p:nvSpPr>
          <p:cNvPr id="547" name="Google Shape;547;p39"/>
          <p:cNvSpPr txBox="1"/>
          <p:nvPr/>
        </p:nvSpPr>
        <p:spPr>
          <a:xfrm>
            <a:off x="4657686" y="771938"/>
            <a:ext cx="3773100" cy="203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2"/>
                </a:solidFill>
                <a:latin typeface="Albert Sans"/>
                <a:ea typeface="Albert Sans"/>
                <a:cs typeface="Albert Sans"/>
                <a:sym typeface="Albert Sans"/>
              </a:rPr>
              <a:t>+91  651 736 904 </a:t>
            </a:r>
            <a:endParaRPr sz="1200">
              <a:solidFill>
                <a:schemeClr val="dk2"/>
              </a:solidFill>
              <a:latin typeface="Albert Sans"/>
              <a:ea typeface="Albert Sans"/>
              <a:cs typeface="Albert Sans"/>
              <a:sym typeface="Albert Sans"/>
            </a:endParaRPr>
          </a:p>
        </p:txBody>
      </p:sp>
      <p:sp>
        <p:nvSpPr>
          <p:cNvPr id="548" name="Google Shape;548;p39"/>
          <p:cNvSpPr txBox="1"/>
          <p:nvPr/>
        </p:nvSpPr>
        <p:spPr>
          <a:xfrm>
            <a:off x="4657686" y="1004375"/>
            <a:ext cx="3773100" cy="203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2"/>
                </a:solidFill>
                <a:latin typeface="Albert Sans"/>
                <a:ea typeface="Albert Sans"/>
                <a:cs typeface="Albert Sans"/>
                <a:sym typeface="Albert Sans"/>
              </a:rPr>
              <a:t>hello@slidesgo.com</a:t>
            </a:r>
            <a:endParaRPr sz="1200">
              <a:solidFill>
                <a:schemeClr val="dk2"/>
              </a:solidFill>
              <a:latin typeface="Albert Sans"/>
              <a:ea typeface="Albert Sans"/>
              <a:cs typeface="Albert Sans"/>
              <a:sym typeface="Albert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UX Junior Designer Portfolio by Slidesgo">
  <a:themeElements>
    <a:clrScheme name="Simple Light">
      <a:dk1>
        <a:srgbClr val="FFFFFF"/>
      </a:dk1>
      <a:lt1>
        <a:srgbClr val="2B2B2F"/>
      </a:lt1>
      <a:dk2>
        <a:srgbClr val="FBEEA8"/>
      </a:dk2>
      <a:lt2>
        <a:srgbClr val="DFA656"/>
      </a:lt2>
      <a:accent1>
        <a:srgbClr val="383C41"/>
      </a:accent1>
      <a:accent2>
        <a:srgbClr val="FFCC78"/>
      </a:accent2>
      <a:accent3>
        <a:srgbClr val="73777C"/>
      </a:accent3>
      <a:accent4>
        <a:srgbClr val="000000"/>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